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0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1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40.jpg" ContentType="image/jpg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</p:sldMasterIdLst>
  <p:notesMasterIdLst>
    <p:notesMasterId r:id="rId17"/>
  </p:notesMasterIdLst>
  <p:sldIdLst>
    <p:sldId id="256" r:id="rId5"/>
    <p:sldId id="262" r:id="rId6"/>
    <p:sldId id="265" r:id="rId7"/>
    <p:sldId id="482" r:id="rId8"/>
    <p:sldId id="295" r:id="rId9"/>
    <p:sldId id="479" r:id="rId10"/>
    <p:sldId id="296" r:id="rId11"/>
    <p:sldId id="268" r:id="rId12"/>
    <p:sldId id="488" r:id="rId13"/>
    <p:sldId id="495" r:id="rId14"/>
    <p:sldId id="496" r:id="rId15"/>
    <p:sldId id="29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C7DE207-B68B-4148-B7F8-917677AC93D5}">
          <p14:sldIdLst>
            <p14:sldId id="256"/>
            <p14:sldId id="262"/>
            <p14:sldId id="265"/>
            <p14:sldId id="482"/>
            <p14:sldId id="295"/>
            <p14:sldId id="479"/>
            <p14:sldId id="296"/>
            <p14:sldId id="268"/>
            <p14:sldId id="488"/>
            <p14:sldId id="495"/>
            <p14:sldId id="496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663"/>
    <a:srgbClr val="C7D45C"/>
    <a:srgbClr val="F9F9F9"/>
    <a:srgbClr val="E9721A"/>
    <a:srgbClr val="FFFEA0"/>
    <a:srgbClr val="FDFD6B"/>
    <a:srgbClr val="21ACE3"/>
    <a:srgbClr val="EAF306"/>
    <a:srgbClr val="005B51"/>
    <a:srgbClr val="91C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6E4B6-80BB-4843-8E06-BF3A54924104}" v="157" dt="2025-10-29T20:39:03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88930" autoAdjust="0"/>
  </p:normalViewPr>
  <p:slideViewPr>
    <p:cSldViewPr snapToGrid="0">
      <p:cViewPr varScale="1">
        <p:scale>
          <a:sx n="104" d="100"/>
          <a:sy n="104" d="100"/>
        </p:scale>
        <p:origin x="1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0" d="100"/>
          <a:sy n="160" d="100"/>
        </p:scale>
        <p:origin x="60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tella Ortiz Portela" userId="9553f6dc-0b78-4d60-a6be-1a81c9e63225" providerId="ADAL" clId="{45963237-014F-46D2-B897-7A0C155BFE1A}"/>
    <pc:docChg chg="undo custSel addSld delSld modSld modSection">
      <pc:chgData name="Maria Stella Ortiz Portela" userId="9553f6dc-0b78-4d60-a6be-1a81c9e63225" providerId="ADAL" clId="{45963237-014F-46D2-B897-7A0C155BFE1A}" dt="2025-10-29T20:48:39.805" v="999" actId="14100"/>
      <pc:docMkLst>
        <pc:docMk/>
      </pc:docMkLst>
      <pc:sldChg chg="modSp mod">
        <pc:chgData name="Maria Stella Ortiz Portela" userId="9553f6dc-0b78-4d60-a6be-1a81c9e63225" providerId="ADAL" clId="{45963237-014F-46D2-B897-7A0C155BFE1A}" dt="2025-10-28T16:40:54.966" v="18" actId="1076"/>
        <pc:sldMkLst>
          <pc:docMk/>
          <pc:sldMk cId="3601997962" sldId="262"/>
        </pc:sldMkLst>
        <pc:spChg chg="mod">
          <ac:chgData name="Maria Stella Ortiz Portela" userId="9553f6dc-0b78-4d60-a6be-1a81c9e63225" providerId="ADAL" clId="{45963237-014F-46D2-B897-7A0C155BFE1A}" dt="2025-10-28T16:40:54.966" v="18" actId="1076"/>
          <ac:spMkLst>
            <pc:docMk/>
            <pc:sldMk cId="3601997962" sldId="262"/>
            <ac:spMk id="2" creationId="{42104287-0C35-4936-3AA4-26296D52C25D}"/>
          </ac:spMkLst>
        </pc:spChg>
        <pc:spChg chg="mod">
          <ac:chgData name="Maria Stella Ortiz Portela" userId="9553f6dc-0b78-4d60-a6be-1a81c9e63225" providerId="ADAL" clId="{45963237-014F-46D2-B897-7A0C155BFE1A}" dt="2025-10-28T16:40:43.457" v="15" actId="6549"/>
          <ac:spMkLst>
            <pc:docMk/>
            <pc:sldMk cId="3601997962" sldId="262"/>
            <ac:spMk id="19" creationId="{13E99671-3EF9-8546-AD08-88B6F0B8799C}"/>
          </ac:spMkLst>
        </pc:spChg>
      </pc:sldChg>
      <pc:sldChg chg="addSp delSp modSp mod">
        <pc:chgData name="Maria Stella Ortiz Portela" userId="9553f6dc-0b78-4d60-a6be-1a81c9e63225" providerId="ADAL" clId="{45963237-014F-46D2-B897-7A0C155BFE1A}" dt="2025-10-29T15:28:36.733" v="668" actId="6549"/>
        <pc:sldMkLst>
          <pc:docMk/>
          <pc:sldMk cId="3804531461" sldId="268"/>
        </pc:sldMkLst>
        <pc:spChg chg="mod">
          <ac:chgData name="Maria Stella Ortiz Portela" userId="9553f6dc-0b78-4d60-a6be-1a81c9e63225" providerId="ADAL" clId="{45963237-014F-46D2-B897-7A0C155BFE1A}" dt="2025-10-29T15:28:36.733" v="668" actId="6549"/>
          <ac:spMkLst>
            <pc:docMk/>
            <pc:sldMk cId="3804531461" sldId="268"/>
            <ac:spMk id="12" creationId="{463E5FE3-77BF-F755-4291-22CCD9DD4DE7}"/>
          </ac:spMkLst>
        </pc:spChg>
        <pc:spChg chg="mod">
          <ac:chgData name="Maria Stella Ortiz Portela" userId="9553f6dc-0b78-4d60-a6be-1a81c9e63225" providerId="ADAL" clId="{45963237-014F-46D2-B897-7A0C155BFE1A}" dt="2025-10-29T15:23:56.432" v="606" actId="20577"/>
          <ac:spMkLst>
            <pc:docMk/>
            <pc:sldMk cId="3804531461" sldId="268"/>
            <ac:spMk id="16" creationId="{6DAD0EC6-BC81-A1D8-8784-47385D6A3EE1}"/>
          </ac:spMkLst>
        </pc:spChg>
        <pc:graphicFrameChg chg="add del mod">
          <ac:chgData name="Maria Stella Ortiz Portela" userId="9553f6dc-0b78-4d60-a6be-1a81c9e63225" providerId="ADAL" clId="{45963237-014F-46D2-B897-7A0C155BFE1A}" dt="2025-10-28T19:15:18.357" v="577" actId="478"/>
          <ac:graphicFrameMkLst>
            <pc:docMk/>
            <pc:sldMk cId="3804531461" sldId="268"/>
            <ac:graphicFrameMk id="2" creationId="{E64BEAC5-C49A-1162-CA42-FAC54236D727}"/>
          </ac:graphicFrameMkLst>
        </pc:graphicFrameChg>
        <pc:graphicFrameChg chg="add mod">
          <ac:chgData name="Maria Stella Ortiz Portela" userId="9553f6dc-0b78-4d60-a6be-1a81c9e63225" providerId="ADAL" clId="{45963237-014F-46D2-B897-7A0C155BFE1A}" dt="2025-10-28T20:25:17.691" v="604" actId="14100"/>
          <ac:graphicFrameMkLst>
            <pc:docMk/>
            <pc:sldMk cId="3804531461" sldId="268"/>
            <ac:graphicFrameMk id="3" creationId="{E64BEAC5-C49A-1162-CA42-FAC54236D727}"/>
          </ac:graphicFrameMkLst>
        </pc:graphicFrameChg>
        <pc:graphicFrameChg chg="del">
          <ac:chgData name="Maria Stella Ortiz Portela" userId="9553f6dc-0b78-4d60-a6be-1a81c9e63225" providerId="ADAL" clId="{45963237-014F-46D2-B897-7A0C155BFE1A}" dt="2025-10-28T17:56:44.211" v="557" actId="478"/>
          <ac:graphicFrameMkLst>
            <pc:docMk/>
            <pc:sldMk cId="3804531461" sldId="268"/>
            <ac:graphicFrameMk id="7" creationId="{96E9BBEA-BF83-36AC-F085-67B086CAD684}"/>
          </ac:graphicFrameMkLst>
        </pc:graphicFrameChg>
        <pc:picChg chg="add mod">
          <ac:chgData name="Maria Stella Ortiz Portela" userId="9553f6dc-0b78-4d60-a6be-1a81c9e63225" providerId="ADAL" clId="{45963237-014F-46D2-B897-7A0C155BFE1A}" dt="2025-10-29T15:26:05.552" v="665"/>
          <ac:picMkLst>
            <pc:docMk/>
            <pc:sldMk cId="3804531461" sldId="268"/>
            <ac:picMk id="2" creationId="{C8420BEF-5330-3732-5B11-D3F5F9C3C92F}"/>
          </ac:picMkLst>
        </pc:picChg>
      </pc:sldChg>
      <pc:sldChg chg="addSp delSp modSp mod">
        <pc:chgData name="Maria Stella Ortiz Portela" userId="9553f6dc-0b78-4d60-a6be-1a81c9e63225" providerId="ADAL" clId="{45963237-014F-46D2-B897-7A0C155BFE1A}" dt="2025-10-28T16:44:39.451" v="100" actId="6549"/>
        <pc:sldMkLst>
          <pc:docMk/>
          <pc:sldMk cId="0" sldId="295"/>
        </pc:sldMkLst>
        <pc:spChg chg="mod">
          <ac:chgData name="Maria Stella Ortiz Portela" userId="9553f6dc-0b78-4d60-a6be-1a81c9e63225" providerId="ADAL" clId="{45963237-014F-46D2-B897-7A0C155BFE1A}" dt="2025-10-28T16:42:40.957" v="25" actId="1035"/>
          <ac:spMkLst>
            <pc:docMk/>
            <pc:sldMk cId="0" sldId="295"/>
            <ac:spMk id="4" creationId="{9F966A6C-8E7F-1DDC-B25D-B59B0A3832C8}"/>
          </ac:spMkLst>
        </pc:spChg>
        <pc:spChg chg="mod">
          <ac:chgData name="Maria Stella Ortiz Portela" userId="9553f6dc-0b78-4d60-a6be-1a81c9e63225" providerId="ADAL" clId="{45963237-014F-46D2-B897-7A0C155BFE1A}" dt="2025-10-28T16:44:39.451" v="100" actId="6549"/>
          <ac:spMkLst>
            <pc:docMk/>
            <pc:sldMk cId="0" sldId="295"/>
            <ac:spMk id="8" creationId="{38F05B3D-EE4E-0913-AE40-23134B25563D}"/>
          </ac:spMkLst>
        </pc:spChg>
        <pc:spChg chg="mod">
          <ac:chgData name="Maria Stella Ortiz Portela" userId="9553f6dc-0b78-4d60-a6be-1a81c9e63225" providerId="ADAL" clId="{45963237-014F-46D2-B897-7A0C155BFE1A}" dt="2025-10-28T16:44:01.786" v="83" actId="6549"/>
          <ac:spMkLst>
            <pc:docMk/>
            <pc:sldMk cId="0" sldId="295"/>
            <ac:spMk id="23" creationId="{45B3A3EF-05DD-D246-AFA4-40DDD71E1B9B}"/>
          </ac:spMkLst>
        </pc:spChg>
        <pc:graphicFrameChg chg="add mod">
          <ac:chgData name="Maria Stella Ortiz Portela" userId="9553f6dc-0b78-4d60-a6be-1a81c9e63225" providerId="ADAL" clId="{45963237-014F-46D2-B897-7A0C155BFE1A}" dt="2025-10-28T16:42:27.124" v="23" actId="1076"/>
          <ac:graphicFrameMkLst>
            <pc:docMk/>
            <pc:sldMk cId="0" sldId="295"/>
            <ac:graphicFrameMk id="2" creationId="{0BB0AB96-0B44-F53D-7BC4-9DC72A48A4C8}"/>
          </ac:graphicFrameMkLst>
        </pc:graphicFrameChg>
        <pc:graphicFrameChg chg="del">
          <ac:chgData name="Maria Stella Ortiz Portela" userId="9553f6dc-0b78-4d60-a6be-1a81c9e63225" providerId="ADAL" clId="{45963237-014F-46D2-B897-7A0C155BFE1A}" dt="2025-10-28T16:42:04.802" v="19" actId="478"/>
          <ac:graphicFrameMkLst>
            <pc:docMk/>
            <pc:sldMk cId="0" sldId="295"/>
            <ac:graphicFrameMk id="57" creationId="{9054D131-8D05-3086-DA7B-5C3FC5DD839C}"/>
          </ac:graphicFrameMkLst>
        </pc:graphicFrameChg>
      </pc:sldChg>
      <pc:sldChg chg="addSp delSp modSp mod">
        <pc:chgData name="Maria Stella Ortiz Portela" userId="9553f6dc-0b78-4d60-a6be-1a81c9e63225" providerId="ADAL" clId="{45963237-014F-46D2-B897-7A0C155BFE1A}" dt="2025-10-28T17:12:48.977" v="340" actId="1036"/>
        <pc:sldMkLst>
          <pc:docMk/>
          <pc:sldMk cId="0" sldId="296"/>
        </pc:sldMkLst>
        <pc:spChg chg="mod">
          <ac:chgData name="Maria Stella Ortiz Portela" userId="9553f6dc-0b78-4d60-a6be-1a81c9e63225" providerId="ADAL" clId="{45963237-014F-46D2-B897-7A0C155BFE1A}" dt="2025-10-28T17:00:57.568" v="260" actId="20577"/>
          <ac:spMkLst>
            <pc:docMk/>
            <pc:sldMk cId="0" sldId="296"/>
            <ac:spMk id="7" creationId="{0E6FD283-D0B1-A42B-E5A7-2F8F52BE34FC}"/>
          </ac:spMkLst>
        </pc:spChg>
        <pc:spChg chg="mod">
          <ac:chgData name="Maria Stella Ortiz Portela" userId="9553f6dc-0b78-4d60-a6be-1a81c9e63225" providerId="ADAL" clId="{45963237-014F-46D2-B897-7A0C155BFE1A}" dt="2025-10-28T17:12:07.102" v="297" actId="1076"/>
          <ac:spMkLst>
            <pc:docMk/>
            <pc:sldMk cId="0" sldId="296"/>
            <ac:spMk id="8" creationId="{8711720E-4C06-7C4B-D4CB-10ECBEC3593C}"/>
          </ac:spMkLst>
        </pc:spChg>
        <pc:spChg chg="mod">
          <ac:chgData name="Maria Stella Ortiz Portela" userId="9553f6dc-0b78-4d60-a6be-1a81c9e63225" providerId="ADAL" clId="{45963237-014F-46D2-B897-7A0C155BFE1A}" dt="2025-10-28T17:12:22.618" v="309" actId="1038"/>
          <ac:spMkLst>
            <pc:docMk/>
            <pc:sldMk cId="0" sldId="296"/>
            <ac:spMk id="9" creationId="{768065AD-5071-BBB8-638F-C1EBB56B574A}"/>
          </ac:spMkLst>
        </pc:spChg>
        <pc:spChg chg="mod">
          <ac:chgData name="Maria Stella Ortiz Portela" userId="9553f6dc-0b78-4d60-a6be-1a81c9e63225" providerId="ADAL" clId="{45963237-014F-46D2-B897-7A0C155BFE1A}" dt="2025-10-28T17:00:33.018" v="257" actId="6549"/>
          <ac:spMkLst>
            <pc:docMk/>
            <pc:sldMk cId="0" sldId="296"/>
            <ac:spMk id="10" creationId="{8BC51AE9-7CBF-7940-0BF1-DB5E62F6953D}"/>
          </ac:spMkLst>
        </pc:spChg>
        <pc:spChg chg="del mod">
          <ac:chgData name="Maria Stella Ortiz Portela" userId="9553f6dc-0b78-4d60-a6be-1a81c9e63225" providerId="ADAL" clId="{45963237-014F-46D2-B897-7A0C155BFE1A}" dt="2025-10-28T17:10:59.179" v="281" actId="478"/>
          <ac:spMkLst>
            <pc:docMk/>
            <pc:sldMk cId="0" sldId="296"/>
            <ac:spMk id="11" creationId="{D8F84A03-E7EF-9B6F-423A-8EFB7F8EA8C8}"/>
          </ac:spMkLst>
        </pc:spChg>
        <pc:spChg chg="mod">
          <ac:chgData name="Maria Stella Ortiz Portela" userId="9553f6dc-0b78-4d60-a6be-1a81c9e63225" providerId="ADAL" clId="{45963237-014F-46D2-B897-7A0C155BFE1A}" dt="2025-10-28T17:12:26.573" v="315" actId="1038"/>
          <ac:spMkLst>
            <pc:docMk/>
            <pc:sldMk cId="0" sldId="296"/>
            <ac:spMk id="12" creationId="{1F12D325-8817-142E-0A5A-EBFC836720E9}"/>
          </ac:spMkLst>
        </pc:spChg>
        <pc:spChg chg="mod">
          <ac:chgData name="Maria Stella Ortiz Portela" userId="9553f6dc-0b78-4d60-a6be-1a81c9e63225" providerId="ADAL" clId="{45963237-014F-46D2-B897-7A0C155BFE1A}" dt="2025-10-28T16:52:08.672" v="207" actId="6549"/>
          <ac:spMkLst>
            <pc:docMk/>
            <pc:sldMk cId="0" sldId="296"/>
            <ac:spMk id="13" creationId="{6AFD9E00-1679-CE47-FD0E-D4EDD6381706}"/>
          </ac:spMkLst>
        </pc:spChg>
        <pc:spChg chg="del">
          <ac:chgData name="Maria Stella Ortiz Portela" userId="9553f6dc-0b78-4d60-a6be-1a81c9e63225" providerId="ADAL" clId="{45963237-014F-46D2-B897-7A0C155BFE1A}" dt="2025-10-28T17:10:38.056" v="274" actId="478"/>
          <ac:spMkLst>
            <pc:docMk/>
            <pc:sldMk cId="0" sldId="296"/>
            <ac:spMk id="14" creationId="{DFFCE567-AAE1-4215-8854-366E7E8A9776}"/>
          </ac:spMkLst>
        </pc:spChg>
        <pc:spChg chg="mod">
          <ac:chgData name="Maria Stella Ortiz Portela" userId="9553f6dc-0b78-4d60-a6be-1a81c9e63225" providerId="ADAL" clId="{45963237-014F-46D2-B897-7A0C155BFE1A}" dt="2025-10-28T16:59:07.650" v="247" actId="6549"/>
          <ac:spMkLst>
            <pc:docMk/>
            <pc:sldMk cId="0" sldId="296"/>
            <ac:spMk id="16" creationId="{50F49D10-FACD-0BE2-92E4-E28F82645C6D}"/>
          </ac:spMkLst>
        </pc:spChg>
        <pc:spChg chg="mod">
          <ac:chgData name="Maria Stella Ortiz Portela" userId="9553f6dc-0b78-4d60-a6be-1a81c9e63225" providerId="ADAL" clId="{45963237-014F-46D2-B897-7A0C155BFE1A}" dt="2025-10-28T17:12:39.785" v="335" actId="1036"/>
          <ac:spMkLst>
            <pc:docMk/>
            <pc:sldMk cId="0" sldId="296"/>
            <ac:spMk id="17" creationId="{97B708D5-5D34-1ADE-7F4E-1720AD7D0D0E}"/>
          </ac:spMkLst>
        </pc:spChg>
        <pc:spChg chg="mod">
          <ac:chgData name="Maria Stella Ortiz Portela" userId="9553f6dc-0b78-4d60-a6be-1a81c9e63225" providerId="ADAL" clId="{45963237-014F-46D2-B897-7A0C155BFE1A}" dt="2025-10-28T17:01:47.522" v="270" actId="6549"/>
          <ac:spMkLst>
            <pc:docMk/>
            <pc:sldMk cId="0" sldId="296"/>
            <ac:spMk id="18" creationId="{35090BEA-7079-CD87-49AF-5149E57969AF}"/>
          </ac:spMkLst>
        </pc:spChg>
        <pc:spChg chg="mod">
          <ac:chgData name="Maria Stella Ortiz Portela" userId="9553f6dc-0b78-4d60-a6be-1a81c9e63225" providerId="ADAL" clId="{45963237-014F-46D2-B897-7A0C155BFE1A}" dt="2025-10-28T17:12:48.977" v="340" actId="1036"/>
          <ac:spMkLst>
            <pc:docMk/>
            <pc:sldMk cId="0" sldId="296"/>
            <ac:spMk id="19" creationId="{18C431D3-D36F-727A-02BF-61CE446B4869}"/>
          </ac:spMkLst>
        </pc:spChg>
        <pc:graphicFrameChg chg="del">
          <ac:chgData name="Maria Stella Ortiz Portela" userId="9553f6dc-0b78-4d60-a6be-1a81c9e63225" providerId="ADAL" clId="{45963237-014F-46D2-B897-7A0C155BFE1A}" dt="2025-10-28T17:10:31.895" v="272" actId="478"/>
          <ac:graphicFrameMkLst>
            <pc:docMk/>
            <pc:sldMk cId="0" sldId="296"/>
            <ac:graphicFrameMk id="2" creationId="{31B79E1C-CED3-8B80-A5E2-A2FF2C88C693}"/>
          </ac:graphicFrameMkLst>
        </pc:graphicFrameChg>
        <pc:graphicFrameChg chg="add mod">
          <ac:chgData name="Maria Stella Ortiz Portela" userId="9553f6dc-0b78-4d60-a6be-1a81c9e63225" providerId="ADAL" clId="{45963237-014F-46D2-B897-7A0C155BFE1A}" dt="2025-10-28T17:12:03.883" v="296" actId="14100"/>
          <ac:graphicFrameMkLst>
            <pc:docMk/>
            <pc:sldMk cId="0" sldId="296"/>
            <ac:graphicFrameMk id="6" creationId="{6DA4DB47-7611-6CE1-61D7-3F1ECB2C8C69}"/>
          </ac:graphicFrameMkLst>
        </pc:graphicFrameChg>
        <pc:picChg chg="del mod">
          <ac:chgData name="Maria Stella Ortiz Portela" userId="9553f6dc-0b78-4d60-a6be-1a81c9e63225" providerId="ADAL" clId="{45963237-014F-46D2-B897-7A0C155BFE1A}" dt="2025-10-28T17:00:41.960" v="258" actId="478"/>
          <ac:picMkLst>
            <pc:docMk/>
            <pc:sldMk cId="0" sldId="296"/>
            <ac:picMk id="3" creationId="{A567CFC7-9866-EF75-D3A0-EC373CBDCA2B}"/>
          </ac:picMkLst>
        </pc:picChg>
        <pc:picChg chg="del mod">
          <ac:chgData name="Maria Stella Ortiz Portela" userId="9553f6dc-0b78-4d60-a6be-1a81c9e63225" providerId="ADAL" clId="{45963237-014F-46D2-B897-7A0C155BFE1A}" dt="2025-10-28T17:02:12.926" v="271" actId="478"/>
          <ac:picMkLst>
            <pc:docMk/>
            <pc:sldMk cId="0" sldId="296"/>
            <ac:picMk id="5" creationId="{CB06378C-7F74-EAF3-5907-FB1023C2D678}"/>
          </ac:picMkLst>
        </pc:picChg>
      </pc:sldChg>
      <pc:sldChg chg="addSp delSp modSp mod">
        <pc:chgData name="Maria Stella Ortiz Portela" userId="9553f6dc-0b78-4d60-a6be-1a81c9e63225" providerId="ADAL" clId="{45963237-014F-46D2-B897-7A0C155BFE1A}" dt="2025-10-28T17:49:14.422" v="556" actId="6549"/>
        <pc:sldMkLst>
          <pc:docMk/>
          <pc:sldMk cId="3643085612" sldId="479"/>
        </pc:sldMkLst>
        <pc:spChg chg="add del mod">
          <ac:chgData name="Maria Stella Ortiz Portela" userId="9553f6dc-0b78-4d60-a6be-1a81c9e63225" providerId="ADAL" clId="{45963237-014F-46D2-B897-7A0C155BFE1A}" dt="2025-10-28T17:28:08.620" v="417" actId="478"/>
          <ac:spMkLst>
            <pc:docMk/>
            <pc:sldMk cId="3643085612" sldId="479"/>
            <ac:spMk id="4" creationId="{9D4B1B81-E6C0-41CE-9483-512FF36748A3}"/>
          </ac:spMkLst>
        </pc:spChg>
        <pc:spChg chg="add del mod">
          <ac:chgData name="Maria Stella Ortiz Portela" userId="9553f6dc-0b78-4d60-a6be-1a81c9e63225" providerId="ADAL" clId="{45963237-014F-46D2-B897-7A0C155BFE1A}" dt="2025-10-28T17:47:24.073" v="553" actId="478"/>
          <ac:spMkLst>
            <pc:docMk/>
            <pc:sldMk cId="3643085612" sldId="479"/>
            <ac:spMk id="6" creationId="{BDC99E6F-3091-F1C1-BC01-C0EC83DA3C2E}"/>
          </ac:spMkLst>
        </pc:spChg>
        <pc:spChg chg="add mod">
          <ac:chgData name="Maria Stella Ortiz Portela" userId="9553f6dc-0b78-4d60-a6be-1a81c9e63225" providerId="ADAL" clId="{45963237-014F-46D2-B897-7A0C155BFE1A}" dt="2025-10-28T17:28:52.749" v="428" actId="571"/>
          <ac:spMkLst>
            <pc:docMk/>
            <pc:sldMk cId="3643085612" sldId="479"/>
            <ac:spMk id="7" creationId="{77D91E9D-DA92-08D0-5885-346FEF33993C}"/>
          </ac:spMkLst>
        </pc:spChg>
        <pc:spChg chg="add del mod">
          <ac:chgData name="Maria Stella Ortiz Portela" userId="9553f6dc-0b78-4d60-a6be-1a81c9e63225" providerId="ADAL" clId="{45963237-014F-46D2-B897-7A0C155BFE1A}" dt="2025-10-28T17:47:27.619" v="554" actId="478"/>
          <ac:spMkLst>
            <pc:docMk/>
            <pc:sldMk cId="3643085612" sldId="479"/>
            <ac:spMk id="9" creationId="{AA3B396F-E77B-8FBB-FAA9-20C7ABA0832A}"/>
          </ac:spMkLst>
        </pc:spChg>
        <pc:spChg chg="add mod">
          <ac:chgData name="Maria Stella Ortiz Portela" userId="9553f6dc-0b78-4d60-a6be-1a81c9e63225" providerId="ADAL" clId="{45963237-014F-46D2-B897-7A0C155BFE1A}" dt="2025-10-28T17:44:22.225" v="449" actId="20577"/>
          <ac:spMkLst>
            <pc:docMk/>
            <pc:sldMk cId="3643085612" sldId="479"/>
            <ac:spMk id="10" creationId="{9A1E784B-DFD9-5A21-5A5E-67E5515C524B}"/>
          </ac:spMkLst>
        </pc:spChg>
        <pc:spChg chg="add mod">
          <ac:chgData name="Maria Stella Ortiz Portela" userId="9553f6dc-0b78-4d60-a6be-1a81c9e63225" providerId="ADAL" clId="{45963237-014F-46D2-B897-7A0C155BFE1A}" dt="2025-10-28T17:44:33.144" v="457" actId="6549"/>
          <ac:spMkLst>
            <pc:docMk/>
            <pc:sldMk cId="3643085612" sldId="479"/>
            <ac:spMk id="11" creationId="{B2B907CE-5B2F-0D66-4641-826B90F6FE82}"/>
          </ac:spMkLst>
        </pc:spChg>
        <pc:spChg chg="add mod">
          <ac:chgData name="Maria Stella Ortiz Portela" userId="9553f6dc-0b78-4d60-a6be-1a81c9e63225" providerId="ADAL" clId="{45963237-014F-46D2-B897-7A0C155BFE1A}" dt="2025-10-28T17:44:50.309" v="469" actId="1038"/>
          <ac:spMkLst>
            <pc:docMk/>
            <pc:sldMk cId="3643085612" sldId="479"/>
            <ac:spMk id="12" creationId="{C06B6000-E0EA-0495-7069-F5B948DE07B5}"/>
          </ac:spMkLst>
        </pc:spChg>
        <pc:spChg chg="add mod">
          <ac:chgData name="Maria Stella Ortiz Portela" userId="9553f6dc-0b78-4d60-a6be-1a81c9e63225" providerId="ADAL" clId="{45963237-014F-46D2-B897-7A0C155BFE1A}" dt="2025-10-28T17:45:02.380" v="476" actId="1076"/>
          <ac:spMkLst>
            <pc:docMk/>
            <pc:sldMk cId="3643085612" sldId="479"/>
            <ac:spMk id="13" creationId="{F3F88B2D-0BEA-673A-101B-7712D74D2D49}"/>
          </ac:spMkLst>
        </pc:spChg>
        <pc:spChg chg="add mod">
          <ac:chgData name="Maria Stella Ortiz Portela" userId="9553f6dc-0b78-4d60-a6be-1a81c9e63225" providerId="ADAL" clId="{45963237-014F-46D2-B897-7A0C155BFE1A}" dt="2025-10-28T17:45:16.300" v="484" actId="1076"/>
          <ac:spMkLst>
            <pc:docMk/>
            <pc:sldMk cId="3643085612" sldId="479"/>
            <ac:spMk id="14" creationId="{C0492CA2-8578-6E2A-80E2-DAC0912B6665}"/>
          </ac:spMkLst>
        </pc:spChg>
        <pc:spChg chg="add mod">
          <ac:chgData name="Maria Stella Ortiz Portela" userId="9553f6dc-0b78-4d60-a6be-1a81c9e63225" providerId="ADAL" clId="{45963237-014F-46D2-B897-7A0C155BFE1A}" dt="2025-10-28T17:45:23.706" v="491" actId="6549"/>
          <ac:spMkLst>
            <pc:docMk/>
            <pc:sldMk cId="3643085612" sldId="479"/>
            <ac:spMk id="15" creationId="{8773DA48-5F19-9779-A18A-2F7F9CDD5828}"/>
          </ac:spMkLst>
        </pc:spChg>
        <pc:spChg chg="add mod">
          <ac:chgData name="Maria Stella Ortiz Portela" userId="9553f6dc-0b78-4d60-a6be-1a81c9e63225" providerId="ADAL" clId="{45963237-014F-46D2-B897-7A0C155BFE1A}" dt="2025-10-28T17:45:27.781" v="492" actId="571"/>
          <ac:spMkLst>
            <pc:docMk/>
            <pc:sldMk cId="3643085612" sldId="479"/>
            <ac:spMk id="16" creationId="{7581FB54-968D-2702-1F89-5BA7804610C6}"/>
          </ac:spMkLst>
        </pc:spChg>
        <pc:spChg chg="add mod">
          <ac:chgData name="Maria Stella Ortiz Portela" userId="9553f6dc-0b78-4d60-a6be-1a81c9e63225" providerId="ADAL" clId="{45963237-014F-46D2-B897-7A0C155BFE1A}" dt="2025-10-28T17:45:43.355" v="503" actId="1037"/>
          <ac:spMkLst>
            <pc:docMk/>
            <pc:sldMk cId="3643085612" sldId="479"/>
            <ac:spMk id="17" creationId="{3F3BA19B-4D6C-F0D4-CBE0-3B28F4A14CA1}"/>
          </ac:spMkLst>
        </pc:spChg>
        <pc:spChg chg="add mod">
          <ac:chgData name="Maria Stella Ortiz Portela" userId="9553f6dc-0b78-4d60-a6be-1a81c9e63225" providerId="ADAL" clId="{45963237-014F-46D2-B897-7A0C155BFE1A}" dt="2025-10-28T17:45:53.181" v="508" actId="1038"/>
          <ac:spMkLst>
            <pc:docMk/>
            <pc:sldMk cId="3643085612" sldId="479"/>
            <ac:spMk id="18" creationId="{B26FECD5-EF42-FD27-2206-94334E4A9415}"/>
          </ac:spMkLst>
        </pc:spChg>
        <pc:spChg chg="add mod">
          <ac:chgData name="Maria Stella Ortiz Portela" userId="9553f6dc-0b78-4d60-a6be-1a81c9e63225" providerId="ADAL" clId="{45963237-014F-46D2-B897-7A0C155BFE1A}" dt="2025-10-28T17:47:21.145" v="552" actId="1038"/>
          <ac:spMkLst>
            <pc:docMk/>
            <pc:sldMk cId="3643085612" sldId="479"/>
            <ac:spMk id="19" creationId="{EDE7F81D-C643-54A2-F1CF-4780560F08FC}"/>
          </ac:spMkLst>
        </pc:spChg>
        <pc:spChg chg="add mod">
          <ac:chgData name="Maria Stella Ortiz Portela" userId="9553f6dc-0b78-4d60-a6be-1a81c9e63225" providerId="ADAL" clId="{45963237-014F-46D2-B897-7A0C155BFE1A}" dt="2025-10-28T17:46:13.428" v="512" actId="1038"/>
          <ac:spMkLst>
            <pc:docMk/>
            <pc:sldMk cId="3643085612" sldId="479"/>
            <ac:spMk id="20" creationId="{C93FD8BE-424D-D306-9BD9-980D4D7B352D}"/>
          </ac:spMkLst>
        </pc:spChg>
        <pc:spChg chg="add mod">
          <ac:chgData name="Maria Stella Ortiz Portela" userId="9553f6dc-0b78-4d60-a6be-1a81c9e63225" providerId="ADAL" clId="{45963237-014F-46D2-B897-7A0C155BFE1A}" dt="2025-10-28T17:46:21.632" v="515" actId="1038"/>
          <ac:spMkLst>
            <pc:docMk/>
            <pc:sldMk cId="3643085612" sldId="479"/>
            <ac:spMk id="21" creationId="{215B47DA-ADCD-E5CA-3F59-B733F9A410F5}"/>
          </ac:spMkLst>
        </pc:spChg>
        <pc:spChg chg="add mod">
          <ac:chgData name="Maria Stella Ortiz Portela" userId="9553f6dc-0b78-4d60-a6be-1a81c9e63225" providerId="ADAL" clId="{45963237-014F-46D2-B897-7A0C155BFE1A}" dt="2025-10-28T17:46:29.188" v="517" actId="1037"/>
          <ac:spMkLst>
            <pc:docMk/>
            <pc:sldMk cId="3643085612" sldId="479"/>
            <ac:spMk id="22" creationId="{06A1DA7C-37E5-6609-D63D-9A608B10EDBB}"/>
          </ac:spMkLst>
        </pc:spChg>
        <pc:spChg chg="mod">
          <ac:chgData name="Maria Stella Ortiz Portela" userId="9553f6dc-0b78-4d60-a6be-1a81c9e63225" providerId="ADAL" clId="{45963237-014F-46D2-B897-7A0C155BFE1A}" dt="2025-10-28T16:48:18.633" v="125" actId="20577"/>
          <ac:spMkLst>
            <pc:docMk/>
            <pc:sldMk cId="3643085612" sldId="479"/>
            <ac:spMk id="23" creationId="{A5B2311F-122D-F8C4-5ECC-4D9C5A808620}"/>
          </ac:spMkLst>
        </pc:spChg>
        <pc:spChg chg="add mod">
          <ac:chgData name="Maria Stella Ortiz Portela" userId="9553f6dc-0b78-4d60-a6be-1a81c9e63225" providerId="ADAL" clId="{45963237-014F-46D2-B897-7A0C155BFE1A}" dt="2025-10-28T17:46:35.417" v="520" actId="1036"/>
          <ac:spMkLst>
            <pc:docMk/>
            <pc:sldMk cId="3643085612" sldId="479"/>
            <ac:spMk id="24" creationId="{6F4B2CFA-6B09-C692-9A39-7AE96747C5AF}"/>
          </ac:spMkLst>
        </pc:spChg>
        <pc:spChg chg="add mod">
          <ac:chgData name="Maria Stella Ortiz Portela" userId="9553f6dc-0b78-4d60-a6be-1a81c9e63225" providerId="ADAL" clId="{45963237-014F-46D2-B897-7A0C155BFE1A}" dt="2025-10-28T17:46:41.800" v="522" actId="1037"/>
          <ac:spMkLst>
            <pc:docMk/>
            <pc:sldMk cId="3643085612" sldId="479"/>
            <ac:spMk id="25" creationId="{EBF116A4-3B68-D8B2-9C71-D4EA20A42B74}"/>
          </ac:spMkLst>
        </pc:spChg>
        <pc:spChg chg="add mod">
          <ac:chgData name="Maria Stella Ortiz Portela" userId="9553f6dc-0b78-4d60-a6be-1a81c9e63225" providerId="ADAL" clId="{45963237-014F-46D2-B897-7A0C155BFE1A}" dt="2025-10-28T17:46:52.163" v="527" actId="1038"/>
          <ac:spMkLst>
            <pc:docMk/>
            <pc:sldMk cId="3643085612" sldId="479"/>
            <ac:spMk id="26" creationId="{ED7F6B59-5DFC-EA37-44A3-4F5B2D9306AB}"/>
          </ac:spMkLst>
        </pc:spChg>
        <pc:spChg chg="add mod">
          <ac:chgData name="Maria Stella Ortiz Portela" userId="9553f6dc-0b78-4d60-a6be-1a81c9e63225" providerId="ADAL" clId="{45963237-014F-46D2-B897-7A0C155BFE1A}" dt="2025-10-28T17:47:03.111" v="536" actId="1038"/>
          <ac:spMkLst>
            <pc:docMk/>
            <pc:sldMk cId="3643085612" sldId="479"/>
            <ac:spMk id="27" creationId="{9251FE60-3B62-B810-9990-BF54649F96A2}"/>
          </ac:spMkLst>
        </pc:spChg>
        <pc:spChg chg="add mod">
          <ac:chgData name="Maria Stella Ortiz Portela" userId="9553f6dc-0b78-4d60-a6be-1a81c9e63225" providerId="ADAL" clId="{45963237-014F-46D2-B897-7A0C155BFE1A}" dt="2025-10-28T17:47:13.974" v="545" actId="1038"/>
          <ac:spMkLst>
            <pc:docMk/>
            <pc:sldMk cId="3643085612" sldId="479"/>
            <ac:spMk id="28" creationId="{B402100B-85B8-9A6D-83EF-C36C7760BFAC}"/>
          </ac:spMkLst>
        </pc:spChg>
        <pc:spChg chg="mod">
          <ac:chgData name="Maria Stella Ortiz Portela" userId="9553f6dc-0b78-4d60-a6be-1a81c9e63225" providerId="ADAL" clId="{45963237-014F-46D2-B897-7A0C155BFE1A}" dt="2025-10-28T17:24:04.463" v="356" actId="1076"/>
          <ac:spMkLst>
            <pc:docMk/>
            <pc:sldMk cId="3643085612" sldId="479"/>
            <ac:spMk id="61" creationId="{6AA332CF-B216-05E4-43E2-9B9E2D86087E}"/>
          </ac:spMkLst>
        </pc:spChg>
        <pc:spChg chg="mod">
          <ac:chgData name="Maria Stella Ortiz Portela" userId="9553f6dc-0b78-4d60-a6be-1a81c9e63225" providerId="ADAL" clId="{45963237-014F-46D2-B897-7A0C155BFE1A}" dt="2025-10-28T17:23:33.440" v="347" actId="1076"/>
          <ac:spMkLst>
            <pc:docMk/>
            <pc:sldMk cId="3643085612" sldId="479"/>
            <ac:spMk id="62" creationId="{DEE06CFC-D4D2-3005-D46D-65C08BB4E281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78" creationId="{B7FA8E35-8E66-B5AD-E186-8CBA106C4A9F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81" creationId="{A0A82E6F-76B0-1554-5E2D-BF19BD420353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83" creationId="{3F1C6805-2442-05F1-44F5-3B0658C81520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84" creationId="{7E33F87B-C90A-2F7A-B9A2-21B35F3F9F6C}"/>
          </ac:spMkLst>
        </pc:spChg>
        <pc:spChg chg="mod">
          <ac:chgData name="Maria Stella Ortiz Portela" userId="9553f6dc-0b78-4d60-a6be-1a81c9e63225" providerId="ADAL" clId="{45963237-014F-46D2-B897-7A0C155BFE1A}" dt="2025-10-28T17:43:52.079" v="434" actId="1076"/>
          <ac:spMkLst>
            <pc:docMk/>
            <pc:sldMk cId="3643085612" sldId="479"/>
            <ac:spMk id="85" creationId="{D469380A-43C9-F698-024E-990E4EE9A8F9}"/>
          </ac:spMkLst>
        </pc:spChg>
        <pc:spChg chg="mod">
          <ac:chgData name="Maria Stella Ortiz Portela" userId="9553f6dc-0b78-4d60-a6be-1a81c9e63225" providerId="ADAL" clId="{45963237-014F-46D2-B897-7A0C155BFE1A}" dt="2025-10-28T17:44:00.509" v="438" actId="1038"/>
          <ac:spMkLst>
            <pc:docMk/>
            <pc:sldMk cId="3643085612" sldId="479"/>
            <ac:spMk id="86" creationId="{B542E069-4B24-FC29-76DE-5BFE07A94E64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87" creationId="{42111A8F-70C0-3AF5-181B-7767B872735C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89" creationId="{9B3A1286-832E-2189-1E2B-7A2AB7F32191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90" creationId="{0C5B8D94-8202-6075-1775-6F4934DA725F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91" creationId="{38E690E2-9C49-765B-D197-E00702DF41F1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97" creationId="{F4C5EA3C-1833-E650-DB38-1B90F87A2717}"/>
          </ac:spMkLst>
        </pc:spChg>
        <pc:spChg chg="del">
          <ac:chgData name="Maria Stella Ortiz Portela" userId="9553f6dc-0b78-4d60-a6be-1a81c9e63225" providerId="ADAL" clId="{45963237-014F-46D2-B897-7A0C155BFE1A}" dt="2025-10-28T17:23:36.096" v="348" actId="478"/>
          <ac:spMkLst>
            <pc:docMk/>
            <pc:sldMk cId="3643085612" sldId="479"/>
            <ac:spMk id="98" creationId="{000A777E-675A-CDA1-9CE7-FDE7A022BDE2}"/>
          </ac:spMkLst>
        </pc:spChg>
        <pc:spChg chg="mod">
          <ac:chgData name="Maria Stella Ortiz Portela" userId="9553f6dc-0b78-4d60-a6be-1a81c9e63225" providerId="ADAL" clId="{45963237-014F-46D2-B897-7A0C155BFE1A}" dt="2025-10-28T16:48:53.361" v="127" actId="20577"/>
          <ac:spMkLst>
            <pc:docMk/>
            <pc:sldMk cId="3643085612" sldId="479"/>
            <ac:spMk id="102" creationId="{56A93ACE-1742-A9D1-603F-3266EB2AFD98}"/>
          </ac:spMkLst>
        </pc:spChg>
        <pc:spChg chg="mod">
          <ac:chgData name="Maria Stella Ortiz Portela" userId="9553f6dc-0b78-4d60-a6be-1a81c9e63225" providerId="ADAL" clId="{45963237-014F-46D2-B897-7A0C155BFE1A}" dt="2025-10-28T16:49:09.612" v="131" actId="20577"/>
          <ac:spMkLst>
            <pc:docMk/>
            <pc:sldMk cId="3643085612" sldId="479"/>
            <ac:spMk id="105" creationId="{1A5F266E-AAFB-ECB2-DE47-2F152C24CF8C}"/>
          </ac:spMkLst>
        </pc:spChg>
        <pc:spChg chg="mod">
          <ac:chgData name="Maria Stella Ortiz Portela" userId="9553f6dc-0b78-4d60-a6be-1a81c9e63225" providerId="ADAL" clId="{45963237-014F-46D2-B897-7A0C155BFE1A}" dt="2025-10-28T17:49:14.422" v="556" actId="6549"/>
          <ac:spMkLst>
            <pc:docMk/>
            <pc:sldMk cId="3643085612" sldId="479"/>
            <ac:spMk id="107" creationId="{3ACDFA8D-854C-9E86-79D1-A02D318BCF70}"/>
          </ac:spMkLst>
        </pc:spChg>
        <pc:spChg chg="mod">
          <ac:chgData name="Maria Stella Ortiz Portela" userId="9553f6dc-0b78-4d60-a6be-1a81c9e63225" providerId="ADAL" clId="{45963237-014F-46D2-B897-7A0C155BFE1A}" dt="2025-10-28T16:49:56.344" v="163" actId="1038"/>
          <ac:spMkLst>
            <pc:docMk/>
            <pc:sldMk cId="3643085612" sldId="479"/>
            <ac:spMk id="108" creationId="{A0DFF3F0-F65B-CFAC-5FAE-6E286A34B8DD}"/>
          </ac:spMkLst>
        </pc:spChg>
        <pc:spChg chg="mod">
          <ac:chgData name="Maria Stella Ortiz Portela" userId="9553f6dc-0b78-4d60-a6be-1a81c9e63225" providerId="ADAL" clId="{45963237-014F-46D2-B897-7A0C155BFE1A}" dt="2025-10-28T16:49:35.925" v="138" actId="6549"/>
          <ac:spMkLst>
            <pc:docMk/>
            <pc:sldMk cId="3643085612" sldId="479"/>
            <ac:spMk id="109" creationId="{4BC2FF50-562C-9017-14BE-16C13C269B30}"/>
          </ac:spMkLst>
        </pc:spChg>
        <pc:spChg chg="mod">
          <ac:chgData name="Maria Stella Ortiz Portela" userId="9553f6dc-0b78-4d60-a6be-1a81c9e63225" providerId="ADAL" clId="{45963237-014F-46D2-B897-7A0C155BFE1A}" dt="2025-10-28T16:50:35.344" v="188" actId="1036"/>
          <ac:spMkLst>
            <pc:docMk/>
            <pc:sldMk cId="3643085612" sldId="479"/>
            <ac:spMk id="110" creationId="{64E560B4-46F4-926C-6B2D-2C7E58D9FE1A}"/>
          </ac:spMkLst>
        </pc:spChg>
        <pc:graphicFrameChg chg="add mod">
          <ac:chgData name="Maria Stella Ortiz Portela" userId="9553f6dc-0b78-4d60-a6be-1a81c9e63225" providerId="ADAL" clId="{45963237-014F-46D2-B897-7A0C155BFE1A}" dt="2025-10-28T17:29:11.019" v="433" actId="1076"/>
          <ac:graphicFrameMkLst>
            <pc:docMk/>
            <pc:sldMk cId="3643085612" sldId="479"/>
            <ac:graphicFrameMk id="2" creationId="{8A7AB230-3CB3-06FC-2701-D75AC962588B}"/>
          </ac:graphicFrameMkLst>
        </pc:graphicFrameChg>
        <pc:graphicFrameChg chg="add mod">
          <ac:chgData name="Maria Stella Ortiz Portela" userId="9553f6dc-0b78-4d60-a6be-1a81c9e63225" providerId="ADAL" clId="{45963237-014F-46D2-B897-7A0C155BFE1A}" dt="2025-10-28T17:28:52.749" v="428" actId="571"/>
          <ac:graphicFrameMkLst>
            <pc:docMk/>
            <pc:sldMk cId="3643085612" sldId="479"/>
            <ac:graphicFrameMk id="8" creationId="{0752FB12-7E71-D7D3-DD8D-39A280CDA0BD}"/>
          </ac:graphicFrameMkLst>
        </pc:graphicFrameChg>
        <pc:graphicFrameChg chg="del mod">
          <ac:chgData name="Maria Stella Ortiz Portela" userId="9553f6dc-0b78-4d60-a6be-1a81c9e63225" providerId="ADAL" clId="{45963237-014F-46D2-B897-7A0C155BFE1A}" dt="2025-10-28T17:23:31.606" v="346" actId="478"/>
          <ac:graphicFrameMkLst>
            <pc:docMk/>
            <pc:sldMk cId="3643085612" sldId="479"/>
            <ac:graphicFrameMk id="75" creationId="{603B0BDF-5586-5F9A-1F0B-AC30776B4CD6}"/>
          </ac:graphicFrameMkLst>
        </pc:graphicFrameChg>
        <pc:picChg chg="del mod">
          <ac:chgData name="Maria Stella Ortiz Portela" userId="9553f6dc-0b78-4d60-a6be-1a81c9e63225" providerId="ADAL" clId="{45963237-014F-46D2-B897-7A0C155BFE1A}" dt="2025-10-28T17:26:37.539" v="389" actId="478"/>
          <ac:picMkLst>
            <pc:docMk/>
            <pc:sldMk cId="3643085612" sldId="479"/>
            <ac:picMk id="3" creationId="{21E08EB1-0EC2-7C76-2E4D-17E1CB00CBB6}"/>
          </ac:picMkLst>
        </pc:picChg>
        <pc:picChg chg="del mod">
          <ac:chgData name="Maria Stella Ortiz Portela" userId="9553f6dc-0b78-4d60-a6be-1a81c9e63225" providerId="ADAL" clId="{45963237-014F-46D2-B897-7A0C155BFE1A}" dt="2025-10-28T17:48:00.245" v="555" actId="478"/>
          <ac:picMkLst>
            <pc:docMk/>
            <pc:sldMk cId="3643085612" sldId="479"/>
            <ac:picMk id="5" creationId="{07303ED7-FA17-4C79-8A61-7313FB25DEC7}"/>
          </ac:picMkLst>
        </pc:picChg>
        <pc:picChg chg="del mod">
          <ac:chgData name="Maria Stella Ortiz Portela" userId="9553f6dc-0b78-4d60-a6be-1a81c9e63225" providerId="ADAL" clId="{45963237-014F-46D2-B897-7A0C155BFE1A}" dt="2025-10-28T16:45:34.271" v="104" actId="478"/>
          <ac:picMkLst>
            <pc:docMk/>
            <pc:sldMk cId="3643085612" sldId="479"/>
            <ac:picMk id="2073" creationId="{8C0F7210-F088-6872-B79E-3F48DD9450CC}"/>
          </ac:picMkLst>
        </pc:picChg>
        <pc:picChg chg="del mod">
          <ac:chgData name="Maria Stella Ortiz Portela" userId="9553f6dc-0b78-4d60-a6be-1a81c9e63225" providerId="ADAL" clId="{45963237-014F-46D2-B897-7A0C155BFE1A}" dt="2025-10-28T16:45:19.010" v="102" actId="478"/>
          <ac:picMkLst>
            <pc:docMk/>
            <pc:sldMk cId="3643085612" sldId="479"/>
            <ac:picMk id="2075" creationId="{7BA74746-7F53-812C-AC72-19182A3D2E5C}"/>
          </ac:picMkLst>
        </pc:picChg>
      </pc:sldChg>
      <pc:sldChg chg="addSp delSp modSp add del mod setBg delDesignElem">
        <pc:chgData name="Maria Stella Ortiz Portela" userId="9553f6dc-0b78-4d60-a6be-1a81c9e63225" providerId="ADAL" clId="{45963237-014F-46D2-B897-7A0C155BFE1A}" dt="2025-10-29T20:39:49.508" v="896" actId="47"/>
        <pc:sldMkLst>
          <pc:docMk/>
          <pc:sldMk cId="3092755813" sldId="480"/>
        </pc:sldMkLst>
        <pc:spChg chg="del">
          <ac:chgData name="Maria Stella Ortiz Portela" userId="9553f6dc-0b78-4d60-a6be-1a81c9e63225" providerId="ADAL" clId="{45963237-014F-46D2-B897-7A0C155BFE1A}" dt="2025-10-29T20:38:46.669" v="884" actId="478"/>
          <ac:spMkLst>
            <pc:docMk/>
            <pc:sldMk cId="3092755813" sldId="480"/>
            <ac:spMk id="2" creationId="{D065E60F-59BF-7371-9C6D-96ACB2AF60EF}"/>
          </ac:spMkLst>
        </pc:spChg>
        <pc:spChg chg="del">
          <ac:chgData name="Maria Stella Ortiz Portela" userId="9553f6dc-0b78-4d60-a6be-1a81c9e63225" providerId="ADAL" clId="{45963237-014F-46D2-B897-7A0C155BFE1A}" dt="2025-10-29T20:38:46.669" v="884" actId="478"/>
          <ac:spMkLst>
            <pc:docMk/>
            <pc:sldMk cId="3092755813" sldId="480"/>
            <ac:spMk id="3" creationId="{48BC0E54-77C6-671D-C758-E703FD3772F5}"/>
          </ac:spMkLst>
        </pc:spChg>
        <pc:spChg chg="add del mod">
          <ac:chgData name="Maria Stella Ortiz Portela" userId="9553f6dc-0b78-4d60-a6be-1a81c9e63225" providerId="ADAL" clId="{45963237-014F-46D2-B897-7A0C155BFE1A}" dt="2025-10-29T20:38:49.274" v="885" actId="478"/>
          <ac:spMkLst>
            <pc:docMk/>
            <pc:sldMk cId="3092755813" sldId="480"/>
            <ac:spMk id="8" creationId="{9373245E-EF2E-CAE9-B3C0-7170C7973B8A}"/>
          </ac:spMkLst>
        </pc:spChg>
        <pc:spChg chg="add del mod">
          <ac:chgData name="Maria Stella Ortiz Portela" userId="9553f6dc-0b78-4d60-a6be-1a81c9e63225" providerId="ADAL" clId="{45963237-014F-46D2-B897-7A0C155BFE1A}" dt="2025-10-29T20:38:50.566" v="886" actId="478"/>
          <ac:spMkLst>
            <pc:docMk/>
            <pc:sldMk cId="3092755813" sldId="480"/>
            <ac:spMk id="12" creationId="{EF34241A-AE1F-C889-3E5F-64BE31C78418}"/>
          </ac:spMkLst>
        </pc:spChg>
        <pc:spChg chg="del">
          <ac:chgData name="Maria Stella Ortiz Portela" userId="9553f6dc-0b78-4d60-a6be-1a81c9e63225" providerId="ADAL" clId="{45963237-014F-46D2-B897-7A0C155BFE1A}" dt="2025-10-29T15:27:07.526" v="667"/>
          <ac:spMkLst>
            <pc:docMk/>
            <pc:sldMk cId="3092755813" sldId="480"/>
            <ac:spMk id="31" creationId="{0EFD753D-6A49-46DD-9E82-AA6E2C62B461}"/>
          </ac:spMkLst>
        </pc:spChg>
        <pc:spChg chg="del">
          <ac:chgData name="Maria Stella Ortiz Portela" userId="9553f6dc-0b78-4d60-a6be-1a81c9e63225" providerId="ADAL" clId="{45963237-014F-46D2-B897-7A0C155BFE1A}" dt="2025-10-29T15:27:07.526" v="667"/>
          <ac:spMkLst>
            <pc:docMk/>
            <pc:sldMk cId="3092755813" sldId="480"/>
            <ac:spMk id="33" creationId="{138A5824-1F4A-4EE7-BC13-5BB48FC0809B}"/>
          </ac:spMkLst>
        </pc:spChg>
        <pc:spChg chg="del">
          <ac:chgData name="Maria Stella Ortiz Portela" userId="9553f6dc-0b78-4d60-a6be-1a81c9e63225" providerId="ADAL" clId="{45963237-014F-46D2-B897-7A0C155BFE1A}" dt="2025-10-29T15:27:07.526" v="667"/>
          <ac:spMkLst>
            <pc:docMk/>
            <pc:sldMk cId="3092755813" sldId="480"/>
            <ac:spMk id="35" creationId="{0F8BFD3B-29FB-4A95-BB51-220F8A6C5746}"/>
          </ac:spMkLst>
        </pc:spChg>
        <pc:picChg chg="del">
          <ac:chgData name="Maria Stella Ortiz Portela" userId="9553f6dc-0b78-4d60-a6be-1a81c9e63225" providerId="ADAL" clId="{45963237-014F-46D2-B897-7A0C155BFE1A}" dt="2025-10-29T20:38:46.669" v="884" actId="478"/>
          <ac:picMkLst>
            <pc:docMk/>
            <pc:sldMk cId="3092755813" sldId="480"/>
            <ac:picMk id="5" creationId="{D8AA96A8-C6DA-0D93-EEDF-5893842C150D}"/>
          </ac:picMkLst>
        </pc:picChg>
        <pc:picChg chg="del">
          <ac:chgData name="Maria Stella Ortiz Portela" userId="9553f6dc-0b78-4d60-a6be-1a81c9e63225" providerId="ADAL" clId="{45963237-014F-46D2-B897-7A0C155BFE1A}" dt="2025-10-29T20:38:46.669" v="884" actId="478"/>
          <ac:picMkLst>
            <pc:docMk/>
            <pc:sldMk cId="3092755813" sldId="480"/>
            <ac:picMk id="6" creationId="{F25FD19B-8278-6DFA-7E44-1502F7DE22D7}"/>
          </ac:picMkLst>
        </pc:picChg>
        <pc:picChg chg="del">
          <ac:chgData name="Maria Stella Ortiz Portela" userId="9553f6dc-0b78-4d60-a6be-1a81c9e63225" providerId="ADAL" clId="{45963237-014F-46D2-B897-7A0C155BFE1A}" dt="2025-10-29T20:38:46.669" v="884" actId="478"/>
          <ac:picMkLst>
            <pc:docMk/>
            <pc:sldMk cId="3092755813" sldId="480"/>
            <ac:picMk id="7" creationId="{8C9613C5-3472-8B74-90E0-9D960488DE6C}"/>
          </ac:picMkLst>
        </pc:picChg>
        <pc:picChg chg="del">
          <ac:chgData name="Maria Stella Ortiz Portela" userId="9553f6dc-0b78-4d60-a6be-1a81c9e63225" providerId="ADAL" clId="{45963237-014F-46D2-B897-7A0C155BFE1A}" dt="2025-10-29T20:38:46.669" v="884" actId="478"/>
          <ac:picMkLst>
            <pc:docMk/>
            <pc:sldMk cId="3092755813" sldId="480"/>
            <ac:picMk id="9" creationId="{C4D36848-0065-1F59-BFB3-09FC999528BE}"/>
          </ac:picMkLst>
        </pc:picChg>
        <pc:picChg chg="del">
          <ac:chgData name="Maria Stella Ortiz Portela" userId="9553f6dc-0b78-4d60-a6be-1a81c9e63225" providerId="ADAL" clId="{45963237-014F-46D2-B897-7A0C155BFE1A}" dt="2025-10-29T20:38:46.669" v="884" actId="478"/>
          <ac:picMkLst>
            <pc:docMk/>
            <pc:sldMk cId="3092755813" sldId="480"/>
            <ac:picMk id="11" creationId="{6351A62F-58FA-2D3C-64DE-E64A261F45E2}"/>
          </ac:picMkLst>
        </pc:picChg>
        <pc:picChg chg="del">
          <ac:chgData name="Maria Stella Ortiz Portela" userId="9553f6dc-0b78-4d60-a6be-1a81c9e63225" providerId="ADAL" clId="{45963237-014F-46D2-B897-7A0C155BFE1A}" dt="2025-10-29T20:38:46.669" v="884" actId="478"/>
          <ac:picMkLst>
            <pc:docMk/>
            <pc:sldMk cId="3092755813" sldId="480"/>
            <ac:picMk id="13" creationId="{857211E0-3363-C040-3A20-0195A58280A6}"/>
          </ac:picMkLst>
        </pc:picChg>
      </pc:sldChg>
      <pc:sldChg chg="addSp delSp modSp del mod">
        <pc:chgData name="Maria Stella Ortiz Portela" userId="9553f6dc-0b78-4d60-a6be-1a81c9e63225" providerId="ADAL" clId="{45963237-014F-46D2-B897-7A0C155BFE1A}" dt="2025-10-29T20:34:18.730" v="883" actId="47"/>
        <pc:sldMkLst>
          <pc:docMk/>
          <pc:sldMk cId="855171944" sldId="487"/>
        </pc:sldMkLst>
        <pc:spChg chg="mod">
          <ac:chgData name="Maria Stella Ortiz Portela" userId="9553f6dc-0b78-4d60-a6be-1a81c9e63225" providerId="ADAL" clId="{45963237-014F-46D2-B897-7A0C155BFE1A}" dt="2025-10-29T20:14:43.192" v="701" actId="14100"/>
          <ac:spMkLst>
            <pc:docMk/>
            <pc:sldMk cId="855171944" sldId="487"/>
            <ac:spMk id="3" creationId="{B8D40D66-3CB5-50B1-7237-FD12BE16C1DD}"/>
          </ac:spMkLst>
        </pc:spChg>
        <pc:spChg chg="mod">
          <ac:chgData name="Maria Stella Ortiz Portela" userId="9553f6dc-0b78-4d60-a6be-1a81c9e63225" providerId="ADAL" clId="{45963237-014F-46D2-B897-7A0C155BFE1A}" dt="2025-10-29T20:13:07.054" v="672" actId="1076"/>
          <ac:spMkLst>
            <pc:docMk/>
            <pc:sldMk cId="855171944" sldId="487"/>
            <ac:spMk id="13" creationId="{9E99AD4D-8DB6-5E50-C653-281B5B219D9C}"/>
          </ac:spMkLst>
        </pc:spChg>
        <pc:spChg chg="mod">
          <ac:chgData name="Maria Stella Ortiz Portela" userId="9553f6dc-0b78-4d60-a6be-1a81c9e63225" providerId="ADAL" clId="{45963237-014F-46D2-B897-7A0C155BFE1A}" dt="2025-10-29T20:13:07.054" v="672" actId="1076"/>
          <ac:spMkLst>
            <pc:docMk/>
            <pc:sldMk cId="855171944" sldId="487"/>
            <ac:spMk id="14" creationId="{E4D51B83-FD1D-9973-05C0-35A85CFC4546}"/>
          </ac:spMkLst>
        </pc:spChg>
        <pc:graphicFrameChg chg="add mod">
          <ac:chgData name="Maria Stella Ortiz Portela" userId="9553f6dc-0b78-4d60-a6be-1a81c9e63225" providerId="ADAL" clId="{45963237-014F-46D2-B897-7A0C155BFE1A}" dt="2025-10-29T20:14:38.903" v="700" actId="14100"/>
          <ac:graphicFrameMkLst>
            <pc:docMk/>
            <pc:sldMk cId="855171944" sldId="487"/>
            <ac:graphicFrameMk id="4" creationId="{687933EE-EB25-6AED-35C6-665DB39F5AD2}"/>
          </ac:graphicFrameMkLst>
        </pc:graphicFrameChg>
        <pc:graphicFrameChg chg="del">
          <ac:chgData name="Maria Stella Ortiz Portela" userId="9553f6dc-0b78-4d60-a6be-1a81c9e63225" providerId="ADAL" clId="{45963237-014F-46D2-B897-7A0C155BFE1A}" dt="2025-10-29T20:12:59.968" v="671" actId="478"/>
          <ac:graphicFrameMkLst>
            <pc:docMk/>
            <pc:sldMk cId="855171944" sldId="487"/>
            <ac:graphicFrameMk id="6" creationId="{F63E3C5B-FE11-66C2-8BC4-2B6ED1649E14}"/>
          </ac:graphicFrameMkLst>
        </pc:graphicFrameChg>
        <pc:cxnChg chg="mod">
          <ac:chgData name="Maria Stella Ortiz Portela" userId="9553f6dc-0b78-4d60-a6be-1a81c9e63225" providerId="ADAL" clId="{45963237-014F-46D2-B897-7A0C155BFE1A}" dt="2025-10-29T20:13:07.054" v="672" actId="1076"/>
          <ac:cxnSpMkLst>
            <pc:docMk/>
            <pc:sldMk cId="855171944" sldId="487"/>
            <ac:cxnSpMk id="7" creationId="{B6D315D2-BEE8-E307-50F1-CB310B7FA08B}"/>
          </ac:cxnSpMkLst>
        </pc:cxnChg>
        <pc:cxnChg chg="mod">
          <ac:chgData name="Maria Stella Ortiz Portela" userId="9553f6dc-0b78-4d60-a6be-1a81c9e63225" providerId="ADAL" clId="{45963237-014F-46D2-B897-7A0C155BFE1A}" dt="2025-10-29T20:13:07.054" v="672" actId="1076"/>
          <ac:cxnSpMkLst>
            <pc:docMk/>
            <pc:sldMk cId="855171944" sldId="487"/>
            <ac:cxnSpMk id="8" creationId="{C16F4DEF-EA0B-4500-62C0-6242ED051885}"/>
          </ac:cxnSpMkLst>
        </pc:cxnChg>
        <pc:cxnChg chg="mod">
          <ac:chgData name="Maria Stella Ortiz Portela" userId="9553f6dc-0b78-4d60-a6be-1a81c9e63225" providerId="ADAL" clId="{45963237-014F-46D2-B897-7A0C155BFE1A}" dt="2025-10-29T20:13:07.054" v="672" actId="1076"/>
          <ac:cxnSpMkLst>
            <pc:docMk/>
            <pc:sldMk cId="855171944" sldId="487"/>
            <ac:cxnSpMk id="9" creationId="{8B2062F0-2553-6ED7-864D-0FF3F43E0B79}"/>
          </ac:cxnSpMkLst>
        </pc:cxnChg>
        <pc:cxnChg chg="mod">
          <ac:chgData name="Maria Stella Ortiz Portela" userId="9553f6dc-0b78-4d60-a6be-1a81c9e63225" providerId="ADAL" clId="{45963237-014F-46D2-B897-7A0C155BFE1A}" dt="2025-10-29T20:13:07.054" v="672" actId="1076"/>
          <ac:cxnSpMkLst>
            <pc:docMk/>
            <pc:sldMk cId="855171944" sldId="487"/>
            <ac:cxnSpMk id="10" creationId="{2294FAC2-01A7-D87C-C3C0-076DF1E54F50}"/>
          </ac:cxnSpMkLst>
        </pc:cxnChg>
        <pc:cxnChg chg="mod">
          <ac:chgData name="Maria Stella Ortiz Portela" userId="9553f6dc-0b78-4d60-a6be-1a81c9e63225" providerId="ADAL" clId="{45963237-014F-46D2-B897-7A0C155BFE1A}" dt="2025-10-29T20:13:07.054" v="672" actId="1076"/>
          <ac:cxnSpMkLst>
            <pc:docMk/>
            <pc:sldMk cId="855171944" sldId="487"/>
            <ac:cxnSpMk id="11" creationId="{0ABF3C83-81A2-FF2C-4C99-44A756C884D2}"/>
          </ac:cxnSpMkLst>
        </pc:cxnChg>
        <pc:cxnChg chg="mod">
          <ac:chgData name="Maria Stella Ortiz Portela" userId="9553f6dc-0b78-4d60-a6be-1a81c9e63225" providerId="ADAL" clId="{45963237-014F-46D2-B897-7A0C155BFE1A}" dt="2025-10-29T20:13:07.054" v="672" actId="1076"/>
          <ac:cxnSpMkLst>
            <pc:docMk/>
            <pc:sldMk cId="855171944" sldId="487"/>
            <ac:cxnSpMk id="12" creationId="{8D59C6D4-5314-0F96-5BD1-7A6779647951}"/>
          </ac:cxnSpMkLst>
        </pc:cxnChg>
      </pc:sldChg>
      <pc:sldChg chg="modSp mod">
        <pc:chgData name="Maria Stella Ortiz Portela" userId="9553f6dc-0b78-4d60-a6be-1a81c9e63225" providerId="ADAL" clId="{45963237-014F-46D2-B897-7A0C155BFE1A}" dt="2025-10-29T20:47:12.219" v="993" actId="6549"/>
        <pc:sldMkLst>
          <pc:docMk/>
          <pc:sldMk cId="2222814913" sldId="488"/>
        </pc:sldMkLst>
        <pc:spChg chg="mod">
          <ac:chgData name="Maria Stella Ortiz Portela" userId="9553f6dc-0b78-4d60-a6be-1a81c9e63225" providerId="ADAL" clId="{45963237-014F-46D2-B897-7A0C155BFE1A}" dt="2025-10-29T20:47:12.219" v="993" actId="6549"/>
          <ac:spMkLst>
            <pc:docMk/>
            <pc:sldMk cId="2222814913" sldId="488"/>
            <ac:spMk id="5" creationId="{ADAB24AE-A979-C544-4086-443F2462EAB1}"/>
          </ac:spMkLst>
        </pc:spChg>
        <pc:spChg chg="mod">
          <ac:chgData name="Maria Stella Ortiz Portela" userId="9553f6dc-0b78-4d60-a6be-1a81c9e63225" providerId="ADAL" clId="{45963237-014F-46D2-B897-7A0C155BFE1A}" dt="2025-10-29T20:47:06.484" v="991" actId="20577"/>
          <ac:spMkLst>
            <pc:docMk/>
            <pc:sldMk cId="2222814913" sldId="488"/>
            <ac:spMk id="17" creationId="{A7F9D3BD-3034-7BBD-4891-4115B87893EB}"/>
          </ac:spMkLst>
        </pc:spChg>
        <pc:spChg chg="mod">
          <ac:chgData name="Maria Stella Ortiz Portela" userId="9553f6dc-0b78-4d60-a6be-1a81c9e63225" providerId="ADAL" clId="{45963237-014F-46D2-B897-7A0C155BFE1A}" dt="2025-10-29T20:46:48.239" v="985" actId="6549"/>
          <ac:spMkLst>
            <pc:docMk/>
            <pc:sldMk cId="2222814913" sldId="488"/>
            <ac:spMk id="19" creationId="{EB65E55A-80B6-B343-363B-61BABD7A96C7}"/>
          </ac:spMkLst>
        </pc:spChg>
      </pc:sldChg>
      <pc:sldChg chg="del">
        <pc:chgData name="Maria Stella Ortiz Portela" userId="9553f6dc-0b78-4d60-a6be-1a81c9e63225" providerId="ADAL" clId="{45963237-014F-46D2-B897-7A0C155BFE1A}" dt="2025-10-29T15:24:44.144" v="664" actId="47"/>
        <pc:sldMkLst>
          <pc:docMk/>
          <pc:sldMk cId="3315424304" sldId="492"/>
        </pc:sldMkLst>
      </pc:sldChg>
      <pc:sldChg chg="del">
        <pc:chgData name="Maria Stella Ortiz Portela" userId="9553f6dc-0b78-4d60-a6be-1a81c9e63225" providerId="ADAL" clId="{45963237-014F-46D2-B897-7A0C155BFE1A}" dt="2025-10-29T15:24:44.144" v="664" actId="47"/>
        <pc:sldMkLst>
          <pc:docMk/>
          <pc:sldMk cId="2545505805" sldId="493"/>
        </pc:sldMkLst>
      </pc:sldChg>
      <pc:sldChg chg="addSp delSp modSp del mod">
        <pc:chgData name="Maria Stella Ortiz Portela" userId="9553f6dc-0b78-4d60-a6be-1a81c9e63225" providerId="ADAL" clId="{45963237-014F-46D2-B897-7A0C155BFE1A}" dt="2025-10-29T20:45:41.185" v="977" actId="47"/>
        <pc:sldMkLst>
          <pc:docMk/>
          <pc:sldMk cId="1849636508" sldId="494"/>
        </pc:sldMkLst>
        <pc:picChg chg="add del mod">
          <ac:chgData name="Maria Stella Ortiz Portela" userId="9553f6dc-0b78-4d60-a6be-1a81c9e63225" providerId="ADAL" clId="{45963237-014F-46D2-B897-7A0C155BFE1A}" dt="2025-10-29T15:35:37.506" v="670" actId="478"/>
          <ac:picMkLst>
            <pc:docMk/>
            <pc:sldMk cId="1849636508" sldId="494"/>
            <ac:picMk id="2" creationId="{838905D3-3E5F-BAF5-8FD8-96580849C846}"/>
          </ac:picMkLst>
        </pc:picChg>
      </pc:sldChg>
      <pc:sldChg chg="addSp delSp modSp add mod">
        <pc:chgData name="Maria Stella Ortiz Portela" userId="9553f6dc-0b78-4d60-a6be-1a81c9e63225" providerId="ADAL" clId="{45963237-014F-46D2-B897-7A0C155BFE1A}" dt="2025-10-29T20:33:23.910" v="881" actId="14100"/>
        <pc:sldMkLst>
          <pc:docMk/>
          <pc:sldMk cId="88054172" sldId="495"/>
        </pc:sldMkLst>
        <pc:spChg chg="add mod">
          <ac:chgData name="Maria Stella Ortiz Portela" userId="9553f6dc-0b78-4d60-a6be-1a81c9e63225" providerId="ADAL" clId="{45963237-014F-46D2-B897-7A0C155BFE1A}" dt="2025-10-29T20:33:02.770" v="860" actId="1076"/>
          <ac:spMkLst>
            <pc:docMk/>
            <pc:sldMk cId="88054172" sldId="495"/>
            <ac:spMk id="2" creationId="{202F2126-FA1B-9738-7C97-7BA6F7D9C756}"/>
          </ac:spMkLst>
        </pc:spChg>
        <pc:spChg chg="add mod ord">
          <ac:chgData name="Maria Stella Ortiz Portela" userId="9553f6dc-0b78-4d60-a6be-1a81c9e63225" providerId="ADAL" clId="{45963237-014F-46D2-B897-7A0C155BFE1A}" dt="2025-10-29T20:32:58.962" v="859" actId="207"/>
          <ac:spMkLst>
            <pc:docMk/>
            <pc:sldMk cId="88054172" sldId="495"/>
            <ac:spMk id="6" creationId="{EC0094A6-DEA9-53B5-43DA-385890E9E77A}"/>
          </ac:spMkLst>
        </pc:spChg>
        <pc:spChg chg="del">
          <ac:chgData name="Maria Stella Ortiz Portela" userId="9553f6dc-0b78-4d60-a6be-1a81c9e63225" providerId="ADAL" clId="{45963237-014F-46D2-B897-7A0C155BFE1A}" dt="2025-10-29T20:14:55.157" v="704" actId="478"/>
          <ac:spMkLst>
            <pc:docMk/>
            <pc:sldMk cId="88054172" sldId="495"/>
            <ac:spMk id="12" creationId="{868BB7A1-EB63-883E-906D-8A0420841818}"/>
          </ac:spMkLst>
        </pc:spChg>
        <pc:spChg chg="mod">
          <ac:chgData name="Maria Stella Ortiz Portela" userId="9553f6dc-0b78-4d60-a6be-1a81c9e63225" providerId="ADAL" clId="{45963237-014F-46D2-B897-7A0C155BFE1A}" dt="2025-10-29T20:33:23.910" v="881" actId="14100"/>
          <ac:spMkLst>
            <pc:docMk/>
            <pc:sldMk cId="88054172" sldId="495"/>
            <ac:spMk id="16" creationId="{7C6710B0-8F3A-E5C6-3046-03D048F8CA07}"/>
          </ac:spMkLst>
        </pc:spChg>
        <pc:graphicFrameChg chg="del">
          <ac:chgData name="Maria Stella Ortiz Portela" userId="9553f6dc-0b78-4d60-a6be-1a81c9e63225" providerId="ADAL" clId="{45963237-014F-46D2-B897-7A0C155BFE1A}" dt="2025-10-29T20:14:52.875" v="703" actId="478"/>
          <ac:graphicFrameMkLst>
            <pc:docMk/>
            <pc:sldMk cId="88054172" sldId="495"/>
            <ac:graphicFrameMk id="3" creationId="{5315D067-2103-9750-725F-83746105C6D6}"/>
          </ac:graphicFrameMkLst>
        </pc:graphicFrameChg>
        <pc:graphicFrameChg chg="add mod">
          <ac:chgData name="Maria Stella Ortiz Portela" userId="9553f6dc-0b78-4d60-a6be-1a81c9e63225" providerId="ADAL" clId="{45963237-014F-46D2-B897-7A0C155BFE1A}" dt="2025-10-29T20:29:31.121" v="853" actId="14100"/>
          <ac:graphicFrameMkLst>
            <pc:docMk/>
            <pc:sldMk cId="88054172" sldId="495"/>
            <ac:graphicFrameMk id="4" creationId="{D432FBCD-3923-29A8-3D5F-02A9DEE3A65D}"/>
          </ac:graphicFrameMkLst>
        </pc:graphicFrameChg>
        <pc:graphicFrameChg chg="add del mod modGraphic">
          <ac:chgData name="Maria Stella Ortiz Portela" userId="9553f6dc-0b78-4d60-a6be-1a81c9e63225" providerId="ADAL" clId="{45963237-014F-46D2-B897-7A0C155BFE1A}" dt="2025-10-29T20:23:14.353" v="757" actId="478"/>
          <ac:graphicFrameMkLst>
            <pc:docMk/>
            <pc:sldMk cId="88054172" sldId="495"/>
            <ac:graphicFrameMk id="5" creationId="{D7BE635A-3096-1CD8-9305-A634198876C9}"/>
          </ac:graphicFrameMkLst>
        </pc:graphicFrameChg>
      </pc:sldChg>
      <pc:sldChg chg="addSp delSp modSp add del mod">
        <pc:chgData name="Maria Stella Ortiz Portela" userId="9553f6dc-0b78-4d60-a6be-1a81c9e63225" providerId="ADAL" clId="{45963237-014F-46D2-B897-7A0C155BFE1A}" dt="2025-10-29T20:14:19.741" v="697"/>
        <pc:sldMkLst>
          <pc:docMk/>
          <pc:sldMk cId="3057507585" sldId="495"/>
        </pc:sldMkLst>
        <pc:spChg chg="add mod">
          <ac:chgData name="Maria Stella Ortiz Portela" userId="9553f6dc-0b78-4d60-a6be-1a81c9e63225" providerId="ADAL" clId="{45963237-014F-46D2-B897-7A0C155BFE1A}" dt="2025-10-29T20:14:13.450" v="693" actId="14100"/>
          <ac:spMkLst>
            <pc:docMk/>
            <pc:sldMk cId="3057507585" sldId="495"/>
            <ac:spMk id="2" creationId="{81A5E4AC-17E3-BEF7-CAA1-286329D5D5F9}"/>
          </ac:spMkLst>
        </pc:spChg>
        <pc:spChg chg="add mod">
          <ac:chgData name="Maria Stella Ortiz Portela" userId="9553f6dc-0b78-4d60-a6be-1a81c9e63225" providerId="ADAL" clId="{45963237-014F-46D2-B897-7A0C155BFE1A}" dt="2025-10-29T20:13:41.246" v="683"/>
          <ac:spMkLst>
            <pc:docMk/>
            <pc:sldMk cId="3057507585" sldId="495"/>
            <ac:spMk id="4" creationId="{7FC18E04-A689-A196-4340-855346B9BECB}"/>
          </ac:spMkLst>
        </pc:spChg>
        <pc:spChg chg="add del">
          <ac:chgData name="Maria Stella Ortiz Portela" userId="9553f6dc-0b78-4d60-a6be-1a81c9e63225" providerId="ADAL" clId="{45963237-014F-46D2-B897-7A0C155BFE1A}" dt="2025-10-29T20:14:17.676" v="695" actId="478"/>
          <ac:spMkLst>
            <pc:docMk/>
            <pc:sldMk cId="3057507585" sldId="495"/>
            <ac:spMk id="12" creationId="{7A4BCC41-88DF-D60E-0F48-4B4271A1DBC1}"/>
          </ac:spMkLst>
        </pc:spChg>
        <pc:spChg chg="add del">
          <ac:chgData name="Maria Stella Ortiz Portela" userId="9553f6dc-0b78-4d60-a6be-1a81c9e63225" providerId="ADAL" clId="{45963237-014F-46D2-B897-7A0C155BFE1A}" dt="2025-10-29T20:14:16.172" v="694" actId="21"/>
          <ac:spMkLst>
            <pc:docMk/>
            <pc:sldMk cId="3057507585" sldId="495"/>
            <ac:spMk id="16" creationId="{7FC18E04-A689-A196-4340-855346B9BECB}"/>
          </ac:spMkLst>
        </pc:spChg>
        <pc:graphicFrameChg chg="add del">
          <ac:chgData name="Maria Stella Ortiz Portela" userId="9553f6dc-0b78-4d60-a6be-1a81c9e63225" providerId="ADAL" clId="{45963237-014F-46D2-B897-7A0C155BFE1A}" dt="2025-10-29T20:14:18.494" v="696" actId="478"/>
          <ac:graphicFrameMkLst>
            <pc:docMk/>
            <pc:sldMk cId="3057507585" sldId="495"/>
            <ac:graphicFrameMk id="3" creationId="{4A73B401-E3CC-9169-F626-52627C7B01CE}"/>
          </ac:graphicFrameMkLst>
        </pc:graphicFrameChg>
        <pc:graphicFrameChg chg="add mod">
          <ac:chgData name="Maria Stella Ortiz Portela" userId="9553f6dc-0b78-4d60-a6be-1a81c9e63225" providerId="ADAL" clId="{45963237-014F-46D2-B897-7A0C155BFE1A}" dt="2025-10-29T20:14:10.724" v="690" actId="14100"/>
          <ac:graphicFrameMkLst>
            <pc:docMk/>
            <pc:sldMk cId="3057507585" sldId="495"/>
            <ac:graphicFrameMk id="5" creationId="{95E18682-24D2-8C42-D878-0FD2743DE19B}"/>
          </ac:graphicFrameMkLst>
        </pc:graphicFrameChg>
      </pc:sldChg>
      <pc:sldChg chg="addSp delSp modSp add mod">
        <pc:chgData name="Maria Stella Ortiz Portela" userId="9553f6dc-0b78-4d60-a6be-1a81c9e63225" providerId="ADAL" clId="{45963237-014F-46D2-B897-7A0C155BFE1A}" dt="2025-10-29T20:48:39.805" v="999" actId="14100"/>
        <pc:sldMkLst>
          <pc:docMk/>
          <pc:sldMk cId="1053206595" sldId="496"/>
        </pc:sldMkLst>
        <pc:spChg chg="add del mod">
          <ac:chgData name="Maria Stella Ortiz Portela" userId="9553f6dc-0b78-4d60-a6be-1a81c9e63225" providerId="ADAL" clId="{45963237-014F-46D2-B897-7A0C155BFE1A}" dt="2025-10-29T20:39:02.987" v="890" actId="478"/>
          <ac:spMkLst>
            <pc:docMk/>
            <pc:sldMk cId="1053206595" sldId="496"/>
            <ac:spMk id="3" creationId="{61E61094-8FD1-F279-E848-068A9A79B01A}"/>
          </ac:spMkLst>
        </pc:spChg>
        <pc:spChg chg="del">
          <ac:chgData name="Maria Stella Ortiz Portela" userId="9553f6dc-0b78-4d60-a6be-1a81c9e63225" providerId="ADAL" clId="{45963237-014F-46D2-B897-7A0C155BFE1A}" dt="2025-10-29T20:38:59.007" v="888" actId="478"/>
          <ac:spMkLst>
            <pc:docMk/>
            <pc:sldMk cId="1053206595" sldId="496"/>
            <ac:spMk id="4" creationId="{A464FA41-BC78-2E6D-B28A-F1EED36F6E61}"/>
          </ac:spMkLst>
        </pc:spChg>
        <pc:spChg chg="del">
          <ac:chgData name="Maria Stella Ortiz Portela" userId="9553f6dc-0b78-4d60-a6be-1a81c9e63225" providerId="ADAL" clId="{45963237-014F-46D2-B897-7A0C155BFE1A}" dt="2025-10-29T20:39:01.069" v="889" actId="478"/>
          <ac:spMkLst>
            <pc:docMk/>
            <pc:sldMk cId="1053206595" sldId="496"/>
            <ac:spMk id="5" creationId="{34E64174-CCFB-D442-035C-4924B3D02182}"/>
          </ac:spMkLst>
        </pc:spChg>
        <pc:spChg chg="add mod">
          <ac:chgData name="Maria Stella Ortiz Portela" userId="9553f6dc-0b78-4d60-a6be-1a81c9e63225" providerId="ADAL" clId="{45963237-014F-46D2-B897-7A0C155BFE1A}" dt="2025-10-29T20:48:37.485" v="998" actId="14100"/>
          <ac:spMkLst>
            <pc:docMk/>
            <pc:sldMk cId="1053206595" sldId="496"/>
            <ac:spMk id="7" creationId="{CEE8A96D-A204-1123-4067-19D6AA219ADE}"/>
          </ac:spMkLst>
        </pc:spChg>
        <pc:spChg chg="del">
          <ac:chgData name="Maria Stella Ortiz Portela" userId="9553f6dc-0b78-4d60-a6be-1a81c9e63225" providerId="ADAL" clId="{45963237-014F-46D2-B897-7A0C155BFE1A}" dt="2025-10-29T20:38:59.007" v="888" actId="478"/>
          <ac:spMkLst>
            <pc:docMk/>
            <pc:sldMk cId="1053206595" sldId="496"/>
            <ac:spMk id="10" creationId="{28892C9D-E55C-CA77-967B-0DE6EC06DD65}"/>
          </ac:spMkLst>
        </pc:spChg>
        <pc:spChg chg="del">
          <ac:chgData name="Maria Stella Ortiz Portela" userId="9553f6dc-0b78-4d60-a6be-1a81c9e63225" providerId="ADAL" clId="{45963237-014F-46D2-B897-7A0C155BFE1A}" dt="2025-10-29T20:38:59.007" v="888" actId="478"/>
          <ac:spMkLst>
            <pc:docMk/>
            <pc:sldMk cId="1053206595" sldId="496"/>
            <ac:spMk id="11" creationId="{E1709832-4518-4801-2BCC-1A8643F4E360}"/>
          </ac:spMkLst>
        </pc:spChg>
        <pc:spChg chg="del">
          <ac:chgData name="Maria Stella Ortiz Portela" userId="9553f6dc-0b78-4d60-a6be-1a81c9e63225" providerId="ADAL" clId="{45963237-014F-46D2-B897-7A0C155BFE1A}" dt="2025-10-29T20:38:59.007" v="888" actId="478"/>
          <ac:spMkLst>
            <pc:docMk/>
            <pc:sldMk cId="1053206595" sldId="496"/>
            <ac:spMk id="13" creationId="{86D7B938-DB99-5D88-A0D0-A6FF356AC757}"/>
          </ac:spMkLst>
        </pc:spChg>
        <pc:spChg chg="add del mod">
          <ac:chgData name="Maria Stella Ortiz Portela" userId="9553f6dc-0b78-4d60-a6be-1a81c9e63225" providerId="ADAL" clId="{45963237-014F-46D2-B897-7A0C155BFE1A}" dt="2025-10-29T20:44:46.482" v="964" actId="478"/>
          <ac:spMkLst>
            <pc:docMk/>
            <pc:sldMk cId="1053206595" sldId="496"/>
            <ac:spMk id="16" creationId="{8246159F-6888-39FE-081B-9EC4DF7276F5}"/>
          </ac:spMkLst>
        </pc:spChg>
        <pc:spChg chg="add mod">
          <ac:chgData name="Maria Stella Ortiz Portela" userId="9553f6dc-0b78-4d60-a6be-1a81c9e63225" providerId="ADAL" clId="{45963237-014F-46D2-B897-7A0C155BFE1A}" dt="2025-10-29T20:48:25.923" v="995" actId="14100"/>
          <ac:spMkLst>
            <pc:docMk/>
            <pc:sldMk cId="1053206595" sldId="496"/>
            <ac:spMk id="21" creationId="{11D1C6E3-B41C-E74B-C7D3-D23649BF5C2C}"/>
          </ac:spMkLst>
        </pc:spChg>
        <pc:graphicFrameChg chg="del">
          <ac:chgData name="Maria Stella Ortiz Portela" userId="9553f6dc-0b78-4d60-a6be-1a81c9e63225" providerId="ADAL" clId="{45963237-014F-46D2-B897-7A0C155BFE1A}" dt="2025-10-29T20:38:59.007" v="888" actId="478"/>
          <ac:graphicFrameMkLst>
            <pc:docMk/>
            <pc:sldMk cId="1053206595" sldId="496"/>
            <ac:graphicFrameMk id="6" creationId="{CD72E1BF-669A-095E-3FC6-99FAAF19CD0B}"/>
          </ac:graphicFrameMkLst>
        </pc:graphicFrameChg>
        <pc:graphicFrameChg chg="del">
          <ac:chgData name="Maria Stella Ortiz Portela" userId="9553f6dc-0b78-4d60-a6be-1a81c9e63225" providerId="ADAL" clId="{45963237-014F-46D2-B897-7A0C155BFE1A}" dt="2025-10-29T20:38:59.007" v="888" actId="478"/>
          <ac:graphicFrameMkLst>
            <pc:docMk/>
            <pc:sldMk cId="1053206595" sldId="496"/>
            <ac:graphicFrameMk id="9" creationId="{7898F1F9-5E77-AA6A-2A94-1EDCB02CF3BF}"/>
          </ac:graphicFrameMkLst>
        </pc:graphicFrameChg>
        <pc:picChg chg="add mod">
          <ac:chgData name="Maria Stella Ortiz Portela" userId="9553f6dc-0b78-4d60-a6be-1a81c9e63225" providerId="ADAL" clId="{45963237-014F-46D2-B897-7A0C155BFE1A}" dt="2025-10-29T20:45:21.730" v="975" actId="1076"/>
          <ac:picMkLst>
            <pc:docMk/>
            <pc:sldMk cId="1053206595" sldId="496"/>
            <ac:picMk id="8" creationId="{69BA68A6-ECAA-BF35-C1EA-7BE844E8E08B}"/>
          </ac:picMkLst>
        </pc:picChg>
        <pc:picChg chg="del">
          <ac:chgData name="Maria Stella Ortiz Portela" userId="9553f6dc-0b78-4d60-a6be-1a81c9e63225" providerId="ADAL" clId="{45963237-014F-46D2-B897-7A0C155BFE1A}" dt="2025-10-29T20:38:59.007" v="888" actId="478"/>
          <ac:picMkLst>
            <pc:docMk/>
            <pc:sldMk cId="1053206595" sldId="496"/>
            <ac:picMk id="12" creationId="{631EC17E-CFE9-D282-1B4E-F6FB0114CC12}"/>
          </ac:picMkLst>
        </pc:picChg>
        <pc:picChg chg="add del mod">
          <ac:chgData name="Maria Stella Ortiz Portela" userId="9553f6dc-0b78-4d60-a6be-1a81c9e63225" providerId="ADAL" clId="{45963237-014F-46D2-B897-7A0C155BFE1A}" dt="2025-10-29T20:44:26.503" v="957" actId="478"/>
          <ac:picMkLst>
            <pc:docMk/>
            <pc:sldMk cId="1053206595" sldId="496"/>
            <ac:picMk id="14" creationId="{04C1EE51-75CB-EFD4-C286-D4B6547DFBB0}"/>
          </ac:picMkLst>
        </pc:picChg>
        <pc:picChg chg="add mod">
          <ac:chgData name="Maria Stella Ortiz Portela" userId="9553f6dc-0b78-4d60-a6be-1a81c9e63225" providerId="ADAL" clId="{45963237-014F-46D2-B897-7A0C155BFE1A}" dt="2025-10-29T20:44:30.616" v="958" actId="1076"/>
          <ac:picMkLst>
            <pc:docMk/>
            <pc:sldMk cId="1053206595" sldId="496"/>
            <ac:picMk id="15" creationId="{A19DB6A0-3B1B-49A6-BEDF-07367DEA0C55}"/>
          </ac:picMkLst>
        </pc:picChg>
        <pc:picChg chg="add mod">
          <ac:chgData name="Maria Stella Ortiz Portela" userId="9553f6dc-0b78-4d60-a6be-1a81c9e63225" providerId="ADAL" clId="{45963237-014F-46D2-B897-7A0C155BFE1A}" dt="2025-10-29T20:45:15.426" v="972" actId="14100"/>
          <ac:picMkLst>
            <pc:docMk/>
            <pc:sldMk cId="1053206595" sldId="496"/>
            <ac:picMk id="17" creationId="{6A9870CB-68EA-7451-3C42-AC793E441C9D}"/>
          </ac:picMkLst>
        </pc:picChg>
        <pc:picChg chg="add mod modCrop">
          <ac:chgData name="Maria Stella Ortiz Portela" userId="9553f6dc-0b78-4d60-a6be-1a81c9e63225" providerId="ADAL" clId="{45963237-014F-46D2-B897-7A0C155BFE1A}" dt="2025-10-29T20:48:39.805" v="999" actId="14100"/>
          <ac:picMkLst>
            <pc:docMk/>
            <pc:sldMk cId="1053206595" sldId="496"/>
            <ac:picMk id="18" creationId="{32CFDBAF-CE43-E3C2-CEEF-243D3F09EA34}"/>
          </ac:picMkLst>
        </pc:picChg>
        <pc:picChg chg="add mod">
          <ac:chgData name="Maria Stella Ortiz Portela" userId="9553f6dc-0b78-4d60-a6be-1a81c9e63225" providerId="ADAL" clId="{45963237-014F-46D2-B897-7A0C155BFE1A}" dt="2025-10-29T20:45:00.751" v="969" actId="1076"/>
          <ac:picMkLst>
            <pc:docMk/>
            <pc:sldMk cId="1053206595" sldId="496"/>
            <ac:picMk id="19" creationId="{D9184B3B-0CF4-3825-A6C8-13A1AFC6E04B}"/>
          </ac:picMkLst>
        </pc:picChg>
        <pc:picChg chg="del">
          <ac:chgData name="Maria Stella Ortiz Portela" userId="9553f6dc-0b78-4d60-a6be-1a81c9e63225" providerId="ADAL" clId="{45963237-014F-46D2-B897-7A0C155BFE1A}" dt="2025-10-29T20:38:59.007" v="888" actId="478"/>
          <ac:picMkLst>
            <pc:docMk/>
            <pc:sldMk cId="1053206595" sldId="496"/>
            <ac:picMk id="10244" creationId="{FA9B7C08-913B-4A21-79A0-4E3E5D96D1AB}"/>
          </ac:picMkLst>
        </pc:picChg>
        <pc:picChg chg="del">
          <ac:chgData name="Maria Stella Ortiz Portela" userId="9553f6dc-0b78-4d60-a6be-1a81c9e63225" providerId="ADAL" clId="{45963237-014F-46D2-B897-7A0C155BFE1A}" dt="2025-10-29T20:38:59.007" v="888" actId="478"/>
          <ac:picMkLst>
            <pc:docMk/>
            <pc:sldMk cId="1053206595" sldId="496"/>
            <ac:picMk id="10252" creationId="{F647A885-2D4C-EB29-7B18-49947915E832}"/>
          </ac:picMkLst>
        </pc:picChg>
      </pc:sldChg>
      <pc:sldChg chg="add del">
        <pc:chgData name="Maria Stella Ortiz Portela" userId="9553f6dc-0b78-4d60-a6be-1a81c9e63225" providerId="ADAL" clId="{45963237-014F-46D2-B897-7A0C155BFE1A}" dt="2025-10-29T20:45:27.685" v="976" actId="47"/>
        <pc:sldMkLst>
          <pc:docMk/>
          <pc:sldMk cId="3026662073" sldId="4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bogota-my.sharepoint.com/personal/maria_portela_aguasdebogota_com_co/Documents/Im&#225;genes/AGUAS%20DE%20BOGOTA%202/PQRSD/INFORMES%20PQRSD%202025/Informe%20PQRSDF%20III%20Trimestre%20de%202025/GC-MT-001%20MATRIZ%20DE%20SEGUIMIENTO%20A%20LAS%20PQRSDF%20V0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bogota-my.sharepoint.com/personal/maria_portela_aguasdebogota_com_co/Documents/Im&#225;genes/AGUAS%20DE%20BOGOTA%202/PQRSD/INFORMES%20PQRSD%202025/Informe%20PQRSDF%20III%20Trimestre%20de%202025/GC-MT-001%20MATRIZ%20DE%20SEGUIMIENTO%20A%20LAS%20PQRSDF%20V0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bogota-my.sharepoint.com/personal/maria_portela_aguasdebogota_com_co/Documents/Im&#225;genes/AGUAS%20DE%20BOGOTA%202/PQRSD/INFORMES%20PQRSD%202025/Informe%20PQRSDF%20III%20Trimestre%20de%202025/GC-MT-001%20MATRIZ%20DE%20SEGUIMIENTO%20A%20LAS%20PQRSDF%20V0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bogota-my.sharepoint.com/personal/maria_portela_aguasdebogota_com_co/Documents/Im&#225;genes/AGUAS%20DE%20BOGOTA%202/PQRSD/INFORMES%20PQRSD%202025/Informe%20PQRSDF%20II%20Trimestre%20de%202025/Gaficas%20SEGUNDO%20TRIMESTRE%202025._ajustad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43859114384896"/>
          <c:y val="3.1936123729093156E-3"/>
          <c:w val="0.66273828680384483"/>
          <c:h val="0.996806387627090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7.46951383883578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C-4735-9F71-B8B0B43A43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'[GC-MT-001 MATRIZ DE SEGUIMIENTO A LAS PQRSDF V03 2025.xlsx]PETICIONES POR MODALIDAD'!$F$38:$F$47</c:f>
              <c:strCache>
                <c:ptCount val="10"/>
                <c:pt idx="0">
                  <c:v>SOLICITUD DE DOCUMENTOS </c:v>
                </c:pt>
                <c:pt idx="1">
                  <c:v>CONGRESO </c:v>
                </c:pt>
                <c:pt idx="2">
                  <c:v>QUEJA </c:v>
                </c:pt>
                <c:pt idx="3">
                  <c:v>DENUNCIAS </c:v>
                </c:pt>
                <c:pt idx="4">
                  <c:v>RECLAMO </c:v>
                </c:pt>
                <c:pt idx="5">
                  <c:v>ÓRGANOS DE CONTROL </c:v>
                </c:pt>
                <c:pt idx="6">
                  <c:v>SOLICITUD INFORMACIÓN </c:v>
                </c:pt>
                <c:pt idx="7">
                  <c:v>CONCEJO </c:v>
                </c:pt>
                <c:pt idx="8">
                  <c:v>PETICIÓN INTERÉS GENERAL </c:v>
                </c:pt>
                <c:pt idx="9">
                  <c:v>PETICIÓN INTERÉS PARTICULAR </c:v>
                </c:pt>
              </c:strCache>
            </c:strRef>
          </c:cat>
          <c:val>
            <c:numRef>
              <c:f>'[GC-MT-001 MATRIZ DE SEGUIMIENTO A LAS PQRSDF V03 2025.xlsx]PETICIONES POR MODALIDAD'!$G$38:$G$47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23</c:v>
                </c:pt>
                <c:pt idx="6">
                  <c:v>25</c:v>
                </c:pt>
                <c:pt idx="7">
                  <c:v>56</c:v>
                </c:pt>
                <c:pt idx="8">
                  <c:v>86</c:v>
                </c:pt>
                <c:pt idx="9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C-4735-9F71-B8B0B43A4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3221967"/>
        <c:axId val="1103221487"/>
      </c:barChart>
      <c:catAx>
        <c:axId val="1103221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ea typeface="+mn-ea"/>
                <a:cs typeface="+mn-cs"/>
              </a:defRPr>
            </a:pPr>
            <a:endParaRPr lang="es-CO"/>
          </a:p>
        </c:txPr>
        <c:crossAx val="1103221487"/>
        <c:crosses val="autoZero"/>
        <c:auto val="1"/>
        <c:lblAlgn val="ctr"/>
        <c:lblOffset val="100"/>
        <c:noMultiLvlLbl val="0"/>
      </c:catAx>
      <c:valAx>
        <c:axId val="110322148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322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Avenir Book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62593031380053"/>
          <c:y val="5.1927331992081696E-3"/>
          <c:w val="0.55363847625991069"/>
          <c:h val="0.989759160515388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8DE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venir Book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'[GC-MT-001 MATRIZ DE SEGUIMIENTO A LAS PQRSDF V03 2025.xlsx]PETICIONES ATENDIDAS POR ÁREA'!$F$44:$F$54</c:f>
              <c:strCache>
                <c:ptCount val="11"/>
                <c:pt idx="0">
                  <c:v>GERENCIA DE PLANEACIÓN Y ESTRATEGIA </c:v>
                </c:pt>
                <c:pt idx="1">
                  <c:v>DIRECCIÓN DE TECNOLOGÍAS DE LA INFORMACIÓN</c:v>
                </c:pt>
                <c:pt idx="2">
                  <c:v>JEFATURA DE COMPRAS </c:v>
                </c:pt>
                <c:pt idx="3">
                  <c:v>GERENCIA ADMINISTRATIVA Y FINANCIERA</c:v>
                </c:pt>
                <c:pt idx="4">
                  <c:v>DIRECCIÓN DE CONTRATACIÓN </c:v>
                </c:pt>
                <c:pt idx="5">
                  <c:v>DIRECCIÓN DE PQRS </c:v>
                </c:pt>
                <c:pt idx="6">
                  <c:v>DIRECCIÓN DE CONTROL DE GESTIÓN </c:v>
                </c:pt>
                <c:pt idx="7">
                  <c:v>GERENCIA GENERAL </c:v>
                </c:pt>
                <c:pt idx="8">
                  <c:v>GERENCIA DE AGUA Y GESTIÓN RESIDUOS </c:v>
                </c:pt>
                <c:pt idx="9">
                  <c:v>GERENCIA DE GESTIÓN AMBIENTAL </c:v>
                </c:pt>
                <c:pt idx="10">
                  <c:v>GERENCIA DE GESTIÓN HUMANA </c:v>
                </c:pt>
              </c:strCache>
            </c:strRef>
          </c:cat>
          <c:val>
            <c:numRef>
              <c:f>'[GC-MT-001 MATRIZ DE SEGUIMIENTO A LAS PQRSDF V03 2025.xlsx]PETICIONES ATENDIDAS POR ÁREA'!$G$44:$G$54</c:f>
              <c:numCache>
                <c:formatCode>0.00%</c:formatCode>
                <c:ptCount val="11"/>
                <c:pt idx="0">
                  <c:v>2.4875621890547263E-3</c:v>
                </c:pt>
                <c:pt idx="1">
                  <c:v>2.4875621890547263E-3</c:v>
                </c:pt>
                <c:pt idx="2">
                  <c:v>9.9502487562189053E-3</c:v>
                </c:pt>
                <c:pt idx="3">
                  <c:v>3.2338308457711441E-2</c:v>
                </c:pt>
                <c:pt idx="4">
                  <c:v>4.7263681592039801E-2</c:v>
                </c:pt>
                <c:pt idx="5">
                  <c:v>4.7263681592039801E-2</c:v>
                </c:pt>
                <c:pt idx="6">
                  <c:v>5.721393034825871E-2</c:v>
                </c:pt>
                <c:pt idx="7">
                  <c:v>0.14925373134328357</c:v>
                </c:pt>
                <c:pt idx="8">
                  <c:v>0.15422885572139303</c:v>
                </c:pt>
                <c:pt idx="9">
                  <c:v>0.16417910447761194</c:v>
                </c:pt>
                <c:pt idx="1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C-4B05-AB93-EC67B1ADA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1145024"/>
        <c:axId val="281145504"/>
      </c:barChart>
      <c:catAx>
        <c:axId val="28114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ea typeface="+mn-ea"/>
                <a:cs typeface="+mn-cs"/>
              </a:defRPr>
            </a:pPr>
            <a:endParaRPr lang="es-CO"/>
          </a:p>
        </c:txPr>
        <c:crossAx val="281145504"/>
        <c:crosses val="autoZero"/>
        <c:auto val="1"/>
        <c:lblAlgn val="ctr"/>
        <c:lblOffset val="100"/>
        <c:noMultiLvlLbl val="0"/>
      </c:catAx>
      <c:valAx>
        <c:axId val="281145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C000"/>
              </a:solidFill>
              <a:prstDash val="dash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8114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sz="1100">
          <a:latin typeface="Avenir Book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95244470650521"/>
          <c:y val="3.9169275010251699E-2"/>
          <c:w val="0.69970801627086532"/>
          <c:h val="0.90004216695408545"/>
        </c:manualLayout>
      </c:layout>
      <c:doughnutChart>
        <c:varyColors val="1"/>
        <c:ser>
          <c:idx val="0"/>
          <c:order val="0"/>
          <c:spPr>
            <a:solidFill>
              <a:srgbClr val="0070C0"/>
            </a:solidFill>
          </c:spPr>
          <c:explosion val="7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7-47EF-9F20-670131C725C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7-47EF-9F20-670131C725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venir Book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'[GC-MT-001 MATRIZ DE SEGUIMIENTO A LAS PQRSDF V03 2025.xlsx]ATENDIDAS VRS TRASLADOS '!$D$8:$D$9</c:f>
              <c:strCache>
                <c:ptCount val="2"/>
                <c:pt idx="0">
                  <c:v>Peticiones de competencia de la Empresa </c:v>
                </c:pt>
                <c:pt idx="1">
                  <c:v>Traslados a Autoridad y/o Empresa competente</c:v>
                </c:pt>
              </c:strCache>
            </c:strRef>
          </c:cat>
          <c:val>
            <c:numRef>
              <c:f>'[GC-MT-001 MATRIZ DE SEGUIMIENTO A LAS PQRSDF V03 2025.xlsx]ATENDIDAS VRS TRASLADOS '!$F$8:$F$9</c:f>
              <c:numCache>
                <c:formatCode>0%</c:formatCode>
                <c:ptCount val="2"/>
                <c:pt idx="0">
                  <c:v>0.94324324324324327</c:v>
                </c:pt>
                <c:pt idx="1">
                  <c:v>5.675675675675676E-2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7-47EF-9F20-670131C72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7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741881750475905E-2"/>
          <c:y val="0.90523203691056453"/>
          <c:w val="0.89999995427991086"/>
          <c:h val="9.4227014505134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venir Book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480314598820766E-4"/>
          <c:y val="7.3883046292474122E-2"/>
          <c:w val="0.99761783167434259"/>
          <c:h val="0.68955066757959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'ACUMULATIVO-RESUMEN'!$B$31</c:f>
              <c:strCache>
                <c:ptCount val="1"/>
                <c:pt idx="0">
                  <c:v>PQRSD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B050"/>
                    </a:solidFill>
                    <a:latin typeface="Avenir Book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'ACUMULATIVO-RESUMEN'!$A$32:$A$41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TOTAL A SPTIEMBRE</c:v>
                </c:pt>
              </c:strCache>
            </c:strRef>
          </c:cat>
          <c:val>
            <c:numRef>
              <c:f>'ACUMULATIVO-RESUMEN'!$B$32:$B$41</c:f>
              <c:numCache>
                <c:formatCode>General</c:formatCode>
                <c:ptCount val="10"/>
                <c:pt idx="0">
                  <c:v>89</c:v>
                </c:pt>
                <c:pt idx="1">
                  <c:v>105</c:v>
                </c:pt>
                <c:pt idx="2">
                  <c:v>100</c:v>
                </c:pt>
                <c:pt idx="3">
                  <c:v>119</c:v>
                </c:pt>
                <c:pt idx="4">
                  <c:v>135</c:v>
                </c:pt>
                <c:pt idx="5">
                  <c:v>98</c:v>
                </c:pt>
                <c:pt idx="6">
                  <c:v>146</c:v>
                </c:pt>
                <c:pt idx="7">
                  <c:v>134</c:v>
                </c:pt>
                <c:pt idx="8">
                  <c:v>122</c:v>
                </c:pt>
                <c:pt idx="9" formatCode="_-* #,##0_-;\-* #,##0_-;_-* &quot;-&quot;??_-;_-@_-">
                  <c:v>1048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926-4593-A0DE-AF4F54C589B5}"/>
            </c:ext>
          </c:extLst>
        </c:ser>
        <c:ser>
          <c:idx val="1"/>
          <c:order val="1"/>
          <c:tx>
            <c:strRef>
              <c:f>'ACUMULATIVO-RESUMEN'!$C$31</c:f>
              <c:strCache>
                <c:ptCount val="1"/>
                <c:pt idx="0">
                  <c:v>INFORMATIVAS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1"/>
                    </a:solidFill>
                    <a:latin typeface="Avenir Book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'ACUMULATIVO-RESUMEN'!$A$32:$A$41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TOTAL A SPTIEMBRE</c:v>
                </c:pt>
              </c:strCache>
            </c:strRef>
          </c:cat>
          <c:val>
            <c:numRef>
              <c:f>'ACUMULATIVO-RESUMEN'!$C$32:$C$41</c:f>
              <c:numCache>
                <c:formatCode>General</c:formatCode>
                <c:ptCount val="10"/>
                <c:pt idx="0">
                  <c:v>120</c:v>
                </c:pt>
                <c:pt idx="1">
                  <c:v>126</c:v>
                </c:pt>
                <c:pt idx="2">
                  <c:v>143</c:v>
                </c:pt>
                <c:pt idx="3">
                  <c:v>110</c:v>
                </c:pt>
                <c:pt idx="4">
                  <c:v>118</c:v>
                </c:pt>
                <c:pt idx="5">
                  <c:v>100</c:v>
                </c:pt>
                <c:pt idx="6">
                  <c:v>168</c:v>
                </c:pt>
                <c:pt idx="7">
                  <c:v>139</c:v>
                </c:pt>
                <c:pt idx="8">
                  <c:v>198</c:v>
                </c:pt>
                <c:pt idx="9" formatCode="_-* #,##0_-;\-* #,##0_-;_-* &quot;-&quot;??_-;_-@_-">
                  <c:v>1222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926-4593-A0DE-AF4F54C589B5}"/>
            </c:ext>
          </c:extLst>
        </c:ser>
        <c:ser>
          <c:idx val="2"/>
          <c:order val="2"/>
          <c:tx>
            <c:strRef>
              <c:f>'ACUMULATIVO-RESUMEN'!$D$31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"/>
                  <c:y val="-1.449275362318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26-4593-A0DE-AF4F54C589B5}"/>
                </c:ext>
              </c:extLst>
            </c:dLbl>
            <c:dLbl>
              <c:idx val="4"/>
              <c:layout>
                <c:manualLayout>
                  <c:x val="8.748906386701583E-3"/>
                  <c:y val="-3.6231884057971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26-4593-A0DE-AF4F54C589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70C0"/>
                    </a:solidFill>
                    <a:latin typeface="Avenir Book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'ACUMULATIVO-RESUMEN'!$A$32:$A$41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TOTAL A SPTIEMBRE</c:v>
                </c:pt>
              </c:strCache>
            </c:strRef>
          </c:cat>
          <c:val>
            <c:numRef>
              <c:f>'ACUMULATIVO-RESUMEN'!$D$32:$D$41</c:f>
              <c:numCache>
                <c:formatCode>General</c:formatCode>
                <c:ptCount val="10"/>
                <c:pt idx="0">
                  <c:v>209</c:v>
                </c:pt>
                <c:pt idx="1">
                  <c:v>231</c:v>
                </c:pt>
                <c:pt idx="2">
                  <c:v>243</c:v>
                </c:pt>
                <c:pt idx="3">
                  <c:v>229</c:v>
                </c:pt>
                <c:pt idx="4">
                  <c:v>253</c:v>
                </c:pt>
                <c:pt idx="5">
                  <c:v>198</c:v>
                </c:pt>
                <c:pt idx="6">
                  <c:v>314</c:v>
                </c:pt>
                <c:pt idx="7">
                  <c:v>273</c:v>
                </c:pt>
                <c:pt idx="8">
                  <c:v>320</c:v>
                </c:pt>
                <c:pt idx="9" formatCode="_-* #,##0_-;\-* #,##0_-;_-* &quot;-&quot;??_-;_-@_-">
                  <c:v>2270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26-4593-A0DE-AF4F54C58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8304000"/>
        <c:axId val="1768305440"/>
        <c:axId val="0"/>
      </c:bar3DChart>
      <c:catAx>
        <c:axId val="17683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ea typeface="+mn-ea"/>
                <a:cs typeface="+mn-cs"/>
              </a:defRPr>
            </a:pPr>
            <a:endParaRPr lang="es-CO"/>
          </a:p>
        </c:txPr>
        <c:crossAx val="1768305440"/>
        <c:crosses val="autoZero"/>
        <c:auto val="1"/>
        <c:lblAlgn val="ctr"/>
        <c:lblOffset val="100"/>
        <c:noMultiLvlLbl val="0"/>
      </c:catAx>
      <c:valAx>
        <c:axId val="176830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830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30534372179854"/>
          <c:y val="0.92499286773935863"/>
          <c:w val="0.40646402959472583"/>
          <c:h val="6.0800810224808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300">
          <a:latin typeface="Avenir Book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241F7-361D-4411-BD7F-A2299DC82D1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B5F12D1-DF71-4A1A-9251-69EDB9EBACAA}">
      <dgm:prSet phldrT="[Texto]" custT="1"/>
      <dgm:spPr/>
      <dgm:t>
        <a:bodyPr/>
        <a:lstStyle/>
        <a:p>
          <a:endParaRPr lang="es-CO" sz="1500" dirty="0">
            <a:latin typeface="Avenir Book" panose="02000503020000020003"/>
          </a:endParaRPr>
        </a:p>
      </dgm:t>
    </dgm:pt>
    <dgm:pt modelId="{5794D4B5-3A55-4A68-A2BC-F4C97963ECAC}" type="parTrans" cxnId="{0F211F7D-2FBB-41D3-9952-5690CADE8260}">
      <dgm:prSet/>
      <dgm:spPr/>
      <dgm:t>
        <a:bodyPr/>
        <a:lstStyle/>
        <a:p>
          <a:endParaRPr lang="es-CO" sz="1200">
            <a:latin typeface="Avenir Book" panose="02000503020000020003"/>
          </a:endParaRPr>
        </a:p>
      </dgm:t>
    </dgm:pt>
    <dgm:pt modelId="{A7587B2E-D423-4615-9ECB-82289FB706A8}" type="sibTrans" cxnId="{0F211F7D-2FBB-41D3-9952-5690CADE8260}">
      <dgm:prSet/>
      <dgm:spPr/>
      <dgm:t>
        <a:bodyPr/>
        <a:lstStyle/>
        <a:p>
          <a:endParaRPr lang="es-CO" sz="1200">
            <a:latin typeface="Avenir Book" panose="02000503020000020003"/>
          </a:endParaRPr>
        </a:p>
      </dgm:t>
    </dgm:pt>
    <dgm:pt modelId="{02C41D1B-9D2D-44CD-BF05-EDF1D67ED5E5}" type="pres">
      <dgm:prSet presAssocID="{764241F7-361D-4411-BD7F-A2299DC82D1F}" presName="Name0" presStyleCnt="0">
        <dgm:presLayoutVars>
          <dgm:dir/>
          <dgm:resizeHandles val="exact"/>
        </dgm:presLayoutVars>
      </dgm:prSet>
      <dgm:spPr/>
    </dgm:pt>
    <dgm:pt modelId="{083B06EF-AE96-4BFE-8796-4EC1824B3985}" type="pres">
      <dgm:prSet presAssocID="{9B5F12D1-DF71-4A1A-9251-69EDB9EBACAA}" presName="composite" presStyleCnt="0"/>
      <dgm:spPr/>
    </dgm:pt>
    <dgm:pt modelId="{40ACD034-520B-406A-9EDE-EF15AF43E922}" type="pres">
      <dgm:prSet presAssocID="{9B5F12D1-DF71-4A1A-9251-69EDB9EBACAA}" presName="rect1" presStyleLbl="trAlignAcc1" presStyleIdx="0" presStyleCnt="1" custScaleX="200619">
        <dgm:presLayoutVars>
          <dgm:bulletEnabled val="1"/>
        </dgm:presLayoutVars>
      </dgm:prSet>
      <dgm:spPr/>
    </dgm:pt>
    <dgm:pt modelId="{CDDD4FE7-A0BA-46D7-8223-31251519A5FD}" type="pres">
      <dgm:prSet presAssocID="{9B5F12D1-DF71-4A1A-9251-69EDB9EBACAA}" presName="rect2" presStyleLbl="fgImgPlace1" presStyleIdx="0" presStyleCnt="1" custLinFactX="-100000" custLinFactNeighborX="-151151"/>
      <dgm:spPr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</dgm:ptLst>
  <dgm:cxnLst>
    <dgm:cxn modelId="{896AA36E-CAB1-4F5F-9FED-DF2581B1793C}" type="presOf" srcId="{9B5F12D1-DF71-4A1A-9251-69EDB9EBACAA}" destId="{40ACD034-520B-406A-9EDE-EF15AF43E922}" srcOrd="0" destOrd="0" presId="urn:microsoft.com/office/officeart/2008/layout/PictureStrips"/>
    <dgm:cxn modelId="{6547DC7C-4826-4B72-AEA9-D109CD64C20D}" type="presOf" srcId="{764241F7-361D-4411-BD7F-A2299DC82D1F}" destId="{02C41D1B-9D2D-44CD-BF05-EDF1D67ED5E5}" srcOrd="0" destOrd="0" presId="urn:microsoft.com/office/officeart/2008/layout/PictureStrips"/>
    <dgm:cxn modelId="{0F211F7D-2FBB-41D3-9952-5690CADE8260}" srcId="{764241F7-361D-4411-BD7F-A2299DC82D1F}" destId="{9B5F12D1-DF71-4A1A-9251-69EDB9EBACAA}" srcOrd="0" destOrd="0" parTransId="{5794D4B5-3A55-4A68-A2BC-F4C97963ECAC}" sibTransId="{A7587B2E-D423-4615-9ECB-82289FB706A8}"/>
    <dgm:cxn modelId="{41D69581-589D-476B-A73F-A98AF1255424}" type="presParOf" srcId="{02C41D1B-9D2D-44CD-BF05-EDF1D67ED5E5}" destId="{083B06EF-AE96-4BFE-8796-4EC1824B3985}" srcOrd="0" destOrd="0" presId="urn:microsoft.com/office/officeart/2008/layout/PictureStrips"/>
    <dgm:cxn modelId="{CF9FCCF4-F498-4805-AFBA-9D2B5BFBF984}" type="presParOf" srcId="{083B06EF-AE96-4BFE-8796-4EC1824B3985}" destId="{40ACD034-520B-406A-9EDE-EF15AF43E922}" srcOrd="0" destOrd="0" presId="urn:microsoft.com/office/officeart/2008/layout/PictureStrips"/>
    <dgm:cxn modelId="{48743B53-1742-41B1-9849-D68A57A2ECE2}" type="presParOf" srcId="{083B06EF-AE96-4BFE-8796-4EC1824B3985}" destId="{CDDD4FE7-A0BA-46D7-8223-31251519A5FD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241F7-361D-4411-BD7F-A2299DC82D1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B5F12D1-DF71-4A1A-9251-69EDB9EBACAA}">
      <dgm:prSet phldrT="[Texto]" custT="1"/>
      <dgm:spPr>
        <a:ln>
          <a:noFill/>
        </a:ln>
      </dgm:spPr>
      <dgm:t>
        <a:bodyPr/>
        <a:lstStyle/>
        <a:p>
          <a:endParaRPr lang="es-CO" sz="1500" dirty="0">
            <a:latin typeface="Avenir Book" panose="02000503020000020003"/>
          </a:endParaRPr>
        </a:p>
      </dgm:t>
    </dgm:pt>
    <dgm:pt modelId="{5794D4B5-3A55-4A68-A2BC-F4C97963ECAC}" type="parTrans" cxnId="{0F211F7D-2FBB-41D3-9952-5690CADE8260}">
      <dgm:prSet/>
      <dgm:spPr/>
      <dgm:t>
        <a:bodyPr/>
        <a:lstStyle/>
        <a:p>
          <a:endParaRPr lang="es-CO" sz="1200">
            <a:latin typeface="Avenir Book" panose="02000503020000020003"/>
          </a:endParaRPr>
        </a:p>
      </dgm:t>
    </dgm:pt>
    <dgm:pt modelId="{A7587B2E-D423-4615-9ECB-82289FB706A8}" type="sibTrans" cxnId="{0F211F7D-2FBB-41D3-9952-5690CADE8260}">
      <dgm:prSet/>
      <dgm:spPr/>
      <dgm:t>
        <a:bodyPr/>
        <a:lstStyle/>
        <a:p>
          <a:endParaRPr lang="es-CO" sz="1200">
            <a:latin typeface="Avenir Book" panose="02000503020000020003"/>
          </a:endParaRPr>
        </a:p>
      </dgm:t>
    </dgm:pt>
    <dgm:pt modelId="{02C41D1B-9D2D-44CD-BF05-EDF1D67ED5E5}" type="pres">
      <dgm:prSet presAssocID="{764241F7-361D-4411-BD7F-A2299DC82D1F}" presName="Name0" presStyleCnt="0">
        <dgm:presLayoutVars>
          <dgm:dir/>
          <dgm:resizeHandles val="exact"/>
        </dgm:presLayoutVars>
      </dgm:prSet>
      <dgm:spPr/>
    </dgm:pt>
    <dgm:pt modelId="{083B06EF-AE96-4BFE-8796-4EC1824B3985}" type="pres">
      <dgm:prSet presAssocID="{9B5F12D1-DF71-4A1A-9251-69EDB9EBACAA}" presName="composite" presStyleCnt="0"/>
      <dgm:spPr/>
    </dgm:pt>
    <dgm:pt modelId="{40ACD034-520B-406A-9EDE-EF15AF43E922}" type="pres">
      <dgm:prSet presAssocID="{9B5F12D1-DF71-4A1A-9251-69EDB9EBACAA}" presName="rect1" presStyleLbl="trAlignAcc1" presStyleIdx="0" presStyleCnt="1" custScaleX="200619" custLinFactNeighborX="4690" custLinFactNeighborY="380">
        <dgm:presLayoutVars>
          <dgm:bulletEnabled val="1"/>
        </dgm:presLayoutVars>
      </dgm:prSet>
      <dgm:spPr/>
    </dgm:pt>
    <dgm:pt modelId="{CDDD4FE7-A0BA-46D7-8223-31251519A5FD}" type="pres">
      <dgm:prSet presAssocID="{9B5F12D1-DF71-4A1A-9251-69EDB9EBACAA}" presName="rect2" presStyleLbl="fgImgPlace1" presStyleIdx="0" presStyleCnt="1" custScaleX="125508" custScaleY="109478" custLinFactX="-115917" custLinFactNeighborX="-200000" custLinFactNeighborY="-807"/>
      <dgm:spPr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</dgm:ptLst>
  <dgm:cxnLst>
    <dgm:cxn modelId="{896AA36E-CAB1-4F5F-9FED-DF2581B1793C}" type="presOf" srcId="{9B5F12D1-DF71-4A1A-9251-69EDB9EBACAA}" destId="{40ACD034-520B-406A-9EDE-EF15AF43E922}" srcOrd="0" destOrd="0" presId="urn:microsoft.com/office/officeart/2008/layout/PictureStrips"/>
    <dgm:cxn modelId="{6547DC7C-4826-4B72-AEA9-D109CD64C20D}" type="presOf" srcId="{764241F7-361D-4411-BD7F-A2299DC82D1F}" destId="{02C41D1B-9D2D-44CD-BF05-EDF1D67ED5E5}" srcOrd="0" destOrd="0" presId="urn:microsoft.com/office/officeart/2008/layout/PictureStrips"/>
    <dgm:cxn modelId="{0F211F7D-2FBB-41D3-9952-5690CADE8260}" srcId="{764241F7-361D-4411-BD7F-A2299DC82D1F}" destId="{9B5F12D1-DF71-4A1A-9251-69EDB9EBACAA}" srcOrd="0" destOrd="0" parTransId="{5794D4B5-3A55-4A68-A2BC-F4C97963ECAC}" sibTransId="{A7587B2E-D423-4615-9ECB-82289FB706A8}"/>
    <dgm:cxn modelId="{41D69581-589D-476B-A73F-A98AF1255424}" type="presParOf" srcId="{02C41D1B-9D2D-44CD-BF05-EDF1D67ED5E5}" destId="{083B06EF-AE96-4BFE-8796-4EC1824B3985}" srcOrd="0" destOrd="0" presId="urn:microsoft.com/office/officeart/2008/layout/PictureStrips"/>
    <dgm:cxn modelId="{CF9FCCF4-F498-4805-AFBA-9D2B5BFBF984}" type="presParOf" srcId="{083B06EF-AE96-4BFE-8796-4EC1824B3985}" destId="{40ACD034-520B-406A-9EDE-EF15AF43E922}" srcOrd="0" destOrd="0" presId="urn:microsoft.com/office/officeart/2008/layout/PictureStrips"/>
    <dgm:cxn modelId="{48743B53-1742-41B1-9849-D68A57A2ECE2}" type="presParOf" srcId="{083B06EF-AE96-4BFE-8796-4EC1824B3985}" destId="{CDDD4FE7-A0BA-46D7-8223-31251519A5FD}" srcOrd="1" destOrd="0" presId="urn:microsoft.com/office/officeart/2008/layout/PictureStrips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241F7-361D-4411-BD7F-A2299DC82D1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B5F12D1-DF71-4A1A-9251-69EDB9EBACAA}">
      <dgm:prSet phldrT="[Texto]" custT="1"/>
      <dgm:spPr>
        <a:ln>
          <a:noFill/>
        </a:ln>
      </dgm:spPr>
      <dgm:t>
        <a:bodyPr/>
        <a:lstStyle/>
        <a:p>
          <a:endParaRPr lang="es-CO" sz="1500" dirty="0">
            <a:latin typeface="Avenir Book" panose="02000503020000020003"/>
          </a:endParaRPr>
        </a:p>
      </dgm:t>
    </dgm:pt>
    <dgm:pt modelId="{5794D4B5-3A55-4A68-A2BC-F4C97963ECAC}" type="parTrans" cxnId="{0F211F7D-2FBB-41D3-9952-5690CADE8260}">
      <dgm:prSet/>
      <dgm:spPr/>
      <dgm:t>
        <a:bodyPr/>
        <a:lstStyle/>
        <a:p>
          <a:endParaRPr lang="es-CO" sz="1200">
            <a:latin typeface="Avenir Book" panose="02000503020000020003"/>
          </a:endParaRPr>
        </a:p>
      </dgm:t>
    </dgm:pt>
    <dgm:pt modelId="{A7587B2E-D423-4615-9ECB-82289FB706A8}" type="sibTrans" cxnId="{0F211F7D-2FBB-41D3-9952-5690CADE8260}">
      <dgm:prSet/>
      <dgm:spPr/>
      <dgm:t>
        <a:bodyPr/>
        <a:lstStyle/>
        <a:p>
          <a:endParaRPr lang="es-CO" sz="1200">
            <a:latin typeface="Avenir Book" panose="02000503020000020003"/>
          </a:endParaRPr>
        </a:p>
      </dgm:t>
    </dgm:pt>
    <dgm:pt modelId="{02C41D1B-9D2D-44CD-BF05-EDF1D67ED5E5}" type="pres">
      <dgm:prSet presAssocID="{764241F7-361D-4411-BD7F-A2299DC82D1F}" presName="Name0" presStyleCnt="0">
        <dgm:presLayoutVars>
          <dgm:dir/>
          <dgm:resizeHandles val="exact"/>
        </dgm:presLayoutVars>
      </dgm:prSet>
      <dgm:spPr/>
    </dgm:pt>
    <dgm:pt modelId="{083B06EF-AE96-4BFE-8796-4EC1824B3985}" type="pres">
      <dgm:prSet presAssocID="{9B5F12D1-DF71-4A1A-9251-69EDB9EBACAA}" presName="composite" presStyleCnt="0"/>
      <dgm:spPr/>
    </dgm:pt>
    <dgm:pt modelId="{40ACD034-520B-406A-9EDE-EF15AF43E922}" type="pres">
      <dgm:prSet presAssocID="{9B5F12D1-DF71-4A1A-9251-69EDB9EBACAA}" presName="rect1" presStyleLbl="trAlignAcc1" presStyleIdx="0" presStyleCnt="1" custScaleX="197515" custLinFactNeighborX="446" custLinFactNeighborY="42">
        <dgm:presLayoutVars>
          <dgm:bulletEnabled val="1"/>
        </dgm:presLayoutVars>
      </dgm:prSet>
      <dgm:spPr/>
    </dgm:pt>
    <dgm:pt modelId="{CDDD4FE7-A0BA-46D7-8223-31251519A5FD}" type="pres">
      <dgm:prSet presAssocID="{9B5F12D1-DF71-4A1A-9251-69EDB9EBACAA}" presName="rect2" presStyleLbl="fgImgPlace1" presStyleIdx="0" presStyleCnt="1" custScaleX="120639" custScaleY="109478" custLinFactX="-100000" custLinFactNeighborX="-120815" custLinFactNeighborY="-40"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</dgm:ptLst>
  <dgm:cxnLst>
    <dgm:cxn modelId="{896AA36E-CAB1-4F5F-9FED-DF2581B1793C}" type="presOf" srcId="{9B5F12D1-DF71-4A1A-9251-69EDB9EBACAA}" destId="{40ACD034-520B-406A-9EDE-EF15AF43E922}" srcOrd="0" destOrd="0" presId="urn:microsoft.com/office/officeart/2008/layout/PictureStrips"/>
    <dgm:cxn modelId="{6547DC7C-4826-4B72-AEA9-D109CD64C20D}" type="presOf" srcId="{764241F7-361D-4411-BD7F-A2299DC82D1F}" destId="{02C41D1B-9D2D-44CD-BF05-EDF1D67ED5E5}" srcOrd="0" destOrd="0" presId="urn:microsoft.com/office/officeart/2008/layout/PictureStrips"/>
    <dgm:cxn modelId="{0F211F7D-2FBB-41D3-9952-5690CADE8260}" srcId="{764241F7-361D-4411-BD7F-A2299DC82D1F}" destId="{9B5F12D1-DF71-4A1A-9251-69EDB9EBACAA}" srcOrd="0" destOrd="0" parTransId="{5794D4B5-3A55-4A68-A2BC-F4C97963ECAC}" sibTransId="{A7587B2E-D423-4615-9ECB-82289FB706A8}"/>
    <dgm:cxn modelId="{41D69581-589D-476B-A73F-A98AF1255424}" type="presParOf" srcId="{02C41D1B-9D2D-44CD-BF05-EDF1D67ED5E5}" destId="{083B06EF-AE96-4BFE-8796-4EC1824B3985}" srcOrd="0" destOrd="0" presId="urn:microsoft.com/office/officeart/2008/layout/PictureStrips"/>
    <dgm:cxn modelId="{CF9FCCF4-F498-4805-AFBA-9D2B5BFBF984}" type="presParOf" srcId="{083B06EF-AE96-4BFE-8796-4EC1824B3985}" destId="{40ACD034-520B-406A-9EDE-EF15AF43E922}" srcOrd="0" destOrd="0" presId="urn:microsoft.com/office/officeart/2008/layout/PictureStrips"/>
    <dgm:cxn modelId="{48743B53-1742-41B1-9849-D68A57A2ECE2}" type="presParOf" srcId="{083B06EF-AE96-4BFE-8796-4EC1824B3985}" destId="{CDDD4FE7-A0BA-46D7-8223-31251519A5FD}" srcOrd="1" destOrd="0" presId="urn:microsoft.com/office/officeart/2008/layout/PictureStrips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C5F95-AA49-4A3B-9902-13DF09CE7B9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3250CF1-CB28-40D0-9D25-196AE7CC2E27}">
      <dgm:prSet phldrT="[Texto]" custT="1"/>
      <dgm:spPr/>
      <dgm:t>
        <a:bodyPr/>
        <a:lstStyle/>
        <a:p>
          <a:r>
            <a:rPr lang="es-CO" sz="2400" b="1" dirty="0">
              <a:latin typeface="Avenir Book" panose="02000503020000020003"/>
            </a:rPr>
            <a:t>505 </a:t>
          </a:r>
          <a:r>
            <a:rPr lang="es-CO" sz="1600" dirty="0">
              <a:latin typeface="Avenir Book" panose="02000503020000020003"/>
            </a:rPr>
            <a:t>Informativas, Judiciales, Contractuales, entre otras. </a:t>
          </a:r>
        </a:p>
      </dgm:t>
    </dgm:pt>
    <dgm:pt modelId="{93EDF779-56CA-4270-BAB6-BECE2B3CC9C1}" type="parTrans" cxnId="{44F477B0-06D0-47F5-897E-406B38E7D9D5}">
      <dgm:prSet/>
      <dgm:spPr/>
      <dgm:t>
        <a:bodyPr/>
        <a:lstStyle/>
        <a:p>
          <a:endParaRPr lang="es-CO" sz="1600">
            <a:latin typeface="Avenir Book" panose="02000503020000020003"/>
          </a:endParaRPr>
        </a:p>
      </dgm:t>
    </dgm:pt>
    <dgm:pt modelId="{24A11AEE-1CE5-4F2D-8F4F-EABA527B4B6D}" type="sibTrans" cxnId="{44F477B0-06D0-47F5-897E-406B38E7D9D5}">
      <dgm:prSet/>
      <dgm:spPr/>
      <dgm:t>
        <a:bodyPr/>
        <a:lstStyle/>
        <a:p>
          <a:endParaRPr lang="es-CO" sz="1600">
            <a:latin typeface="Avenir Book" panose="02000503020000020003"/>
          </a:endParaRPr>
        </a:p>
      </dgm:t>
    </dgm:pt>
    <dgm:pt modelId="{103E0DB0-885F-4C97-9FD1-05DC1796D9FD}">
      <dgm:prSet phldrT="[Texto]" custT="1"/>
      <dgm:spPr/>
      <dgm:t>
        <a:bodyPr/>
        <a:lstStyle/>
        <a:p>
          <a:r>
            <a:rPr lang="es-CO" sz="2400" b="1" dirty="0">
              <a:latin typeface="Avenir Book" panose="02000503020000020003"/>
            </a:rPr>
            <a:t>402 </a:t>
          </a:r>
          <a:r>
            <a:rPr lang="es-CO" sz="1400" dirty="0">
              <a:latin typeface="Avenir Book" panose="02000503020000020003"/>
            </a:rPr>
            <a:t>Clasificadas en las modalidades del Derecho de Petición.</a:t>
          </a:r>
        </a:p>
      </dgm:t>
    </dgm:pt>
    <dgm:pt modelId="{A6C0073B-810A-495B-BF6B-2BC04A0996DC}" type="parTrans" cxnId="{7F01E4EC-87AD-46E0-A601-5B3DC5AD1304}">
      <dgm:prSet/>
      <dgm:spPr/>
      <dgm:t>
        <a:bodyPr/>
        <a:lstStyle/>
        <a:p>
          <a:endParaRPr lang="es-CO" sz="1600">
            <a:latin typeface="Avenir Book" panose="02000503020000020003"/>
          </a:endParaRPr>
        </a:p>
      </dgm:t>
    </dgm:pt>
    <dgm:pt modelId="{2186FB57-2979-4963-8109-F15CFBD27E61}" type="sibTrans" cxnId="{7F01E4EC-87AD-46E0-A601-5B3DC5AD1304}">
      <dgm:prSet/>
      <dgm:spPr/>
      <dgm:t>
        <a:bodyPr/>
        <a:lstStyle/>
        <a:p>
          <a:endParaRPr lang="es-CO" sz="1600">
            <a:latin typeface="Avenir Book" panose="02000503020000020003"/>
          </a:endParaRPr>
        </a:p>
      </dgm:t>
    </dgm:pt>
    <dgm:pt modelId="{F09B29C9-E434-4935-9D97-867A34CE1792}">
      <dgm:prSet phldrT="[Texto]" custT="1"/>
      <dgm:spPr/>
      <dgm:t>
        <a:bodyPr/>
        <a:lstStyle/>
        <a:p>
          <a:r>
            <a:rPr lang="es-CO" sz="2400" dirty="0">
              <a:latin typeface="Avenir Book" panose="02000503020000020003"/>
            </a:rPr>
            <a:t>Total 907 solicitudes gestionadas</a:t>
          </a:r>
        </a:p>
      </dgm:t>
    </dgm:pt>
    <dgm:pt modelId="{C33FB7E4-B3B6-434C-B1F1-F4F0BCD9904B}" type="parTrans" cxnId="{22F1B007-138D-4137-B9F6-FFE4A9A0128D}">
      <dgm:prSet/>
      <dgm:spPr/>
      <dgm:t>
        <a:bodyPr/>
        <a:lstStyle/>
        <a:p>
          <a:endParaRPr lang="es-CO" sz="1600">
            <a:latin typeface="Avenir Book" panose="02000503020000020003"/>
          </a:endParaRPr>
        </a:p>
      </dgm:t>
    </dgm:pt>
    <dgm:pt modelId="{43E9F5BC-0EAB-4452-860B-9EEABE4B593E}" type="sibTrans" cxnId="{22F1B007-138D-4137-B9F6-FFE4A9A0128D}">
      <dgm:prSet/>
      <dgm:spPr/>
      <dgm:t>
        <a:bodyPr/>
        <a:lstStyle/>
        <a:p>
          <a:endParaRPr lang="es-CO" sz="1600">
            <a:latin typeface="Avenir Book" panose="02000503020000020003"/>
          </a:endParaRPr>
        </a:p>
      </dgm:t>
    </dgm:pt>
    <dgm:pt modelId="{F84B7204-1E47-453C-ACE1-E524C89D7D59}" type="pres">
      <dgm:prSet presAssocID="{0A2C5F95-AA49-4A3B-9902-13DF09CE7B9E}" presName="Name0" presStyleCnt="0">
        <dgm:presLayoutVars>
          <dgm:chMax val="4"/>
          <dgm:resizeHandles val="exact"/>
        </dgm:presLayoutVars>
      </dgm:prSet>
      <dgm:spPr/>
    </dgm:pt>
    <dgm:pt modelId="{71825D16-AC0D-4B5A-88F3-3BF42427FC0A}" type="pres">
      <dgm:prSet presAssocID="{0A2C5F95-AA49-4A3B-9902-13DF09CE7B9E}" presName="ellipse" presStyleLbl="trBgShp" presStyleIdx="0" presStyleCnt="1"/>
      <dgm:spPr/>
    </dgm:pt>
    <dgm:pt modelId="{0C0E5FDE-422C-406C-997B-39984571240D}" type="pres">
      <dgm:prSet presAssocID="{0A2C5F95-AA49-4A3B-9902-13DF09CE7B9E}" presName="arrow1" presStyleLbl="fgShp" presStyleIdx="0" presStyleCnt="1"/>
      <dgm:spPr/>
    </dgm:pt>
    <dgm:pt modelId="{D45A6235-AB29-4633-B2FA-5E03B3B6827B}" type="pres">
      <dgm:prSet presAssocID="{0A2C5F95-AA49-4A3B-9902-13DF09CE7B9E}" presName="rectangle" presStyleLbl="revTx" presStyleIdx="0" presStyleCnt="1">
        <dgm:presLayoutVars>
          <dgm:bulletEnabled val="1"/>
        </dgm:presLayoutVars>
      </dgm:prSet>
      <dgm:spPr/>
    </dgm:pt>
    <dgm:pt modelId="{997ACF53-7E05-4BD9-B71A-8231EE5538DF}" type="pres">
      <dgm:prSet presAssocID="{103E0DB0-885F-4C97-9FD1-05DC1796D9FD}" presName="item1" presStyleLbl="node1" presStyleIdx="0" presStyleCnt="2" custScaleX="128437" custLinFactY="-11301" custLinFactNeighborX="-67996" custLinFactNeighborY="-100000">
        <dgm:presLayoutVars>
          <dgm:bulletEnabled val="1"/>
        </dgm:presLayoutVars>
      </dgm:prSet>
      <dgm:spPr/>
    </dgm:pt>
    <dgm:pt modelId="{AAF563C1-BF40-4BDA-A916-1C067F585933}" type="pres">
      <dgm:prSet presAssocID="{F09B29C9-E434-4935-9D97-867A34CE1792}" presName="item2" presStyleLbl="node1" presStyleIdx="1" presStyleCnt="2" custScaleX="131516" custLinFactX="2020" custLinFactNeighborX="100000" custLinFactNeighborY="39630">
        <dgm:presLayoutVars>
          <dgm:bulletEnabled val="1"/>
        </dgm:presLayoutVars>
      </dgm:prSet>
      <dgm:spPr/>
    </dgm:pt>
    <dgm:pt modelId="{BD6E1B7E-0668-4675-B6B8-CD263AE3D134}" type="pres">
      <dgm:prSet presAssocID="{0A2C5F95-AA49-4A3B-9902-13DF09CE7B9E}" presName="funnel" presStyleLbl="trAlignAcc1" presStyleIdx="0" presStyleCnt="1"/>
      <dgm:spPr/>
    </dgm:pt>
  </dgm:ptLst>
  <dgm:cxnLst>
    <dgm:cxn modelId="{22F1B007-138D-4137-B9F6-FFE4A9A0128D}" srcId="{0A2C5F95-AA49-4A3B-9902-13DF09CE7B9E}" destId="{F09B29C9-E434-4935-9D97-867A34CE1792}" srcOrd="2" destOrd="0" parTransId="{C33FB7E4-B3B6-434C-B1F1-F4F0BCD9904B}" sibTransId="{43E9F5BC-0EAB-4452-860B-9EEABE4B593E}"/>
    <dgm:cxn modelId="{8C3F170A-EBE8-4F23-9DAE-FF19EDF4C173}" type="presOf" srcId="{103E0DB0-885F-4C97-9FD1-05DC1796D9FD}" destId="{997ACF53-7E05-4BD9-B71A-8231EE5538DF}" srcOrd="0" destOrd="0" presId="urn:microsoft.com/office/officeart/2005/8/layout/funnel1"/>
    <dgm:cxn modelId="{44F477B0-06D0-47F5-897E-406B38E7D9D5}" srcId="{0A2C5F95-AA49-4A3B-9902-13DF09CE7B9E}" destId="{D3250CF1-CB28-40D0-9D25-196AE7CC2E27}" srcOrd="0" destOrd="0" parTransId="{93EDF779-56CA-4270-BAB6-BECE2B3CC9C1}" sibTransId="{24A11AEE-1CE5-4F2D-8F4F-EABA527B4B6D}"/>
    <dgm:cxn modelId="{268A3ABB-460B-42B5-B141-AE0A59B191EF}" type="presOf" srcId="{D3250CF1-CB28-40D0-9D25-196AE7CC2E27}" destId="{AAF563C1-BF40-4BDA-A916-1C067F585933}" srcOrd="0" destOrd="0" presId="urn:microsoft.com/office/officeart/2005/8/layout/funnel1"/>
    <dgm:cxn modelId="{F96FADBE-D20D-4AB3-8F9E-2AF8360CFFD8}" type="presOf" srcId="{0A2C5F95-AA49-4A3B-9902-13DF09CE7B9E}" destId="{F84B7204-1E47-453C-ACE1-E524C89D7D59}" srcOrd="0" destOrd="0" presId="urn:microsoft.com/office/officeart/2005/8/layout/funnel1"/>
    <dgm:cxn modelId="{2D93A4CF-E43A-4E96-9C9F-DDC4FA7C3DA8}" type="presOf" srcId="{F09B29C9-E434-4935-9D97-867A34CE1792}" destId="{D45A6235-AB29-4633-B2FA-5E03B3B6827B}" srcOrd="0" destOrd="0" presId="urn:microsoft.com/office/officeart/2005/8/layout/funnel1"/>
    <dgm:cxn modelId="{7F01E4EC-87AD-46E0-A601-5B3DC5AD1304}" srcId="{0A2C5F95-AA49-4A3B-9902-13DF09CE7B9E}" destId="{103E0DB0-885F-4C97-9FD1-05DC1796D9FD}" srcOrd="1" destOrd="0" parTransId="{A6C0073B-810A-495B-BF6B-2BC04A0996DC}" sibTransId="{2186FB57-2979-4963-8109-F15CFBD27E61}"/>
    <dgm:cxn modelId="{6F1BAEF3-3E7F-46A9-8C4E-AC6B04550288}" type="presParOf" srcId="{F84B7204-1E47-453C-ACE1-E524C89D7D59}" destId="{71825D16-AC0D-4B5A-88F3-3BF42427FC0A}" srcOrd="0" destOrd="0" presId="urn:microsoft.com/office/officeart/2005/8/layout/funnel1"/>
    <dgm:cxn modelId="{C76A641B-D38E-4CA4-966D-3BEF83E9CE50}" type="presParOf" srcId="{F84B7204-1E47-453C-ACE1-E524C89D7D59}" destId="{0C0E5FDE-422C-406C-997B-39984571240D}" srcOrd="1" destOrd="0" presId="urn:microsoft.com/office/officeart/2005/8/layout/funnel1"/>
    <dgm:cxn modelId="{C5C47514-732A-4C2F-A62B-547CD8F6C6DA}" type="presParOf" srcId="{F84B7204-1E47-453C-ACE1-E524C89D7D59}" destId="{D45A6235-AB29-4633-B2FA-5E03B3B6827B}" srcOrd="2" destOrd="0" presId="urn:microsoft.com/office/officeart/2005/8/layout/funnel1"/>
    <dgm:cxn modelId="{2C60D73B-17FB-42F6-88E3-4C6875567474}" type="presParOf" srcId="{F84B7204-1E47-453C-ACE1-E524C89D7D59}" destId="{997ACF53-7E05-4BD9-B71A-8231EE5538DF}" srcOrd="3" destOrd="0" presId="urn:microsoft.com/office/officeart/2005/8/layout/funnel1"/>
    <dgm:cxn modelId="{C7DEEF9B-4044-4552-ADE9-0698333E174F}" type="presParOf" srcId="{F84B7204-1E47-453C-ACE1-E524C89D7D59}" destId="{AAF563C1-BF40-4BDA-A916-1C067F585933}" srcOrd="4" destOrd="0" presId="urn:microsoft.com/office/officeart/2005/8/layout/funnel1"/>
    <dgm:cxn modelId="{810DDDF0-85BD-40B7-8428-3A55BA20DE1F}" type="presParOf" srcId="{F84B7204-1E47-453C-ACE1-E524C89D7D59}" destId="{BD6E1B7E-0668-4675-B6B8-CD263AE3D13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2C57BA-B0EF-4BAA-80BA-29F54BD80213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09D77211-2309-4310-938D-BFBA5B2431F4}">
      <dgm:prSet phldrT="[Texto]"/>
      <dgm:spPr/>
      <dgm:t>
        <a:bodyPr/>
        <a:lstStyle/>
        <a:p>
          <a:endParaRPr lang="es-CO" dirty="0"/>
        </a:p>
        <a:p>
          <a:endParaRPr lang="es-CO" dirty="0"/>
        </a:p>
      </dgm:t>
    </dgm:pt>
    <dgm:pt modelId="{04927E27-DE67-46BA-8606-EE646848E801}" type="parTrans" cxnId="{2BC7381F-5E71-4075-912B-41101D8AA780}">
      <dgm:prSet/>
      <dgm:spPr/>
      <dgm:t>
        <a:bodyPr/>
        <a:lstStyle/>
        <a:p>
          <a:endParaRPr lang="es-CO"/>
        </a:p>
      </dgm:t>
    </dgm:pt>
    <dgm:pt modelId="{0C51232C-C067-47A6-B0DC-35646123B3F9}" type="sibTrans" cxnId="{2BC7381F-5E71-4075-912B-41101D8AA780}">
      <dgm:prSet/>
      <dgm:spPr/>
      <dgm:t>
        <a:bodyPr/>
        <a:lstStyle/>
        <a:p>
          <a:endParaRPr lang="es-CO"/>
        </a:p>
      </dgm:t>
    </dgm:pt>
    <dgm:pt modelId="{F88C38CC-3937-4C8A-8D86-8443A5088F2C}">
      <dgm:prSet phldrT="[Texto]"/>
      <dgm:spPr/>
      <dgm:t>
        <a:bodyPr/>
        <a:lstStyle/>
        <a:p>
          <a:endParaRPr lang="es-CO" dirty="0"/>
        </a:p>
        <a:p>
          <a:endParaRPr lang="es-CO" dirty="0"/>
        </a:p>
      </dgm:t>
    </dgm:pt>
    <dgm:pt modelId="{7BA4DB43-C45A-46C6-90A5-1A1B047CF158}" type="parTrans" cxnId="{69703F26-3AE0-4AED-B391-23E13D91D99D}">
      <dgm:prSet/>
      <dgm:spPr/>
      <dgm:t>
        <a:bodyPr/>
        <a:lstStyle/>
        <a:p>
          <a:endParaRPr lang="es-CO"/>
        </a:p>
      </dgm:t>
    </dgm:pt>
    <dgm:pt modelId="{37B85B44-8B57-4FAA-8FBE-19BC84F49967}" type="sibTrans" cxnId="{69703F26-3AE0-4AED-B391-23E13D91D99D}">
      <dgm:prSet/>
      <dgm:spPr/>
      <dgm:t>
        <a:bodyPr/>
        <a:lstStyle/>
        <a:p>
          <a:endParaRPr lang="es-CO"/>
        </a:p>
      </dgm:t>
    </dgm:pt>
    <dgm:pt modelId="{151B0F3D-D02F-4DD7-931F-A22DDBC3D30F}">
      <dgm:prSet phldrT="[Texto]"/>
      <dgm:spPr/>
      <dgm:t>
        <a:bodyPr/>
        <a:lstStyle/>
        <a:p>
          <a:endParaRPr lang="es-CO" dirty="0"/>
        </a:p>
        <a:p>
          <a:endParaRPr lang="es-CO" dirty="0"/>
        </a:p>
      </dgm:t>
    </dgm:pt>
    <dgm:pt modelId="{AC7FA2BF-1678-4FA6-ABD0-068BF4052260}" type="parTrans" cxnId="{BC17CB63-7214-444C-8E6F-B55AFBF68A81}">
      <dgm:prSet/>
      <dgm:spPr/>
      <dgm:t>
        <a:bodyPr/>
        <a:lstStyle/>
        <a:p>
          <a:endParaRPr lang="es-CO"/>
        </a:p>
      </dgm:t>
    </dgm:pt>
    <dgm:pt modelId="{1C0D1555-AD38-4275-AB60-37A25F54080A}" type="sibTrans" cxnId="{BC17CB63-7214-444C-8E6F-B55AFBF68A81}">
      <dgm:prSet/>
      <dgm:spPr/>
      <dgm:t>
        <a:bodyPr/>
        <a:lstStyle/>
        <a:p>
          <a:endParaRPr lang="es-CO"/>
        </a:p>
      </dgm:t>
    </dgm:pt>
    <dgm:pt modelId="{4D43E575-4E37-4908-A9AC-3C70589AB173}" type="pres">
      <dgm:prSet presAssocID="{312C57BA-B0EF-4BAA-80BA-29F54BD80213}" presName="arrowDiagram" presStyleCnt="0">
        <dgm:presLayoutVars>
          <dgm:chMax val="5"/>
          <dgm:dir/>
          <dgm:resizeHandles val="exact"/>
        </dgm:presLayoutVars>
      </dgm:prSet>
      <dgm:spPr/>
    </dgm:pt>
    <dgm:pt modelId="{D42003B9-750F-458B-93D6-7247CD991478}" type="pres">
      <dgm:prSet presAssocID="{312C57BA-B0EF-4BAA-80BA-29F54BD80213}" presName="arrow" presStyleLbl="bgShp" presStyleIdx="0" presStyleCnt="1"/>
      <dgm:spPr/>
    </dgm:pt>
    <dgm:pt modelId="{BDE62742-A1AB-4C53-97D4-98E57C5D84E5}" type="pres">
      <dgm:prSet presAssocID="{312C57BA-B0EF-4BAA-80BA-29F54BD80213}" presName="arrowDiagram3" presStyleCnt="0"/>
      <dgm:spPr/>
    </dgm:pt>
    <dgm:pt modelId="{34E66894-1C70-4133-A00D-147FB379BAFA}" type="pres">
      <dgm:prSet presAssocID="{09D77211-2309-4310-938D-BFBA5B2431F4}" presName="bullet3a" presStyleLbl="node1" presStyleIdx="0" presStyleCnt="3"/>
      <dgm:spPr>
        <a:noFill/>
      </dgm:spPr>
    </dgm:pt>
    <dgm:pt modelId="{2BF88105-F589-4821-BC7E-4A0B491806D9}" type="pres">
      <dgm:prSet presAssocID="{09D77211-2309-4310-938D-BFBA5B2431F4}" presName="textBox3a" presStyleLbl="revTx" presStyleIdx="0" presStyleCnt="3">
        <dgm:presLayoutVars>
          <dgm:bulletEnabled val="1"/>
        </dgm:presLayoutVars>
      </dgm:prSet>
      <dgm:spPr/>
    </dgm:pt>
    <dgm:pt modelId="{DC34B105-5652-4304-A189-448EB72D74CC}" type="pres">
      <dgm:prSet presAssocID="{F88C38CC-3937-4C8A-8D86-8443A5088F2C}" presName="bullet3b" presStyleLbl="node1" presStyleIdx="1" presStyleCnt="3"/>
      <dgm:spPr>
        <a:noFill/>
      </dgm:spPr>
    </dgm:pt>
    <dgm:pt modelId="{D72763D2-9986-460F-8E56-D32CA712F5E5}" type="pres">
      <dgm:prSet presAssocID="{F88C38CC-3937-4C8A-8D86-8443A5088F2C}" presName="textBox3b" presStyleLbl="revTx" presStyleIdx="1" presStyleCnt="3">
        <dgm:presLayoutVars>
          <dgm:bulletEnabled val="1"/>
        </dgm:presLayoutVars>
      </dgm:prSet>
      <dgm:spPr/>
    </dgm:pt>
    <dgm:pt modelId="{91E3DA03-540E-4C06-BC4C-76064C13F012}" type="pres">
      <dgm:prSet presAssocID="{151B0F3D-D02F-4DD7-931F-A22DDBC3D30F}" presName="bullet3c" presStyleLbl="node1" presStyleIdx="2" presStyleCnt="3" custScaleX="258257" custScaleY="177034" custLinFactX="100000" custLinFactNeighborX="105469" custLinFactNeighborY="-59636"/>
      <dgm:spPr>
        <a:noFill/>
      </dgm:spPr>
    </dgm:pt>
    <dgm:pt modelId="{494266E6-D952-4065-8116-FC951DE9E419}" type="pres">
      <dgm:prSet presAssocID="{151B0F3D-D02F-4DD7-931F-A22DDBC3D30F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E096CA0D-D3A3-4F05-98FA-C86234C09A09}" type="presOf" srcId="{312C57BA-B0EF-4BAA-80BA-29F54BD80213}" destId="{4D43E575-4E37-4908-A9AC-3C70589AB173}" srcOrd="0" destOrd="0" presId="urn:microsoft.com/office/officeart/2005/8/layout/arrow2"/>
    <dgm:cxn modelId="{2BC7381F-5E71-4075-912B-41101D8AA780}" srcId="{312C57BA-B0EF-4BAA-80BA-29F54BD80213}" destId="{09D77211-2309-4310-938D-BFBA5B2431F4}" srcOrd="0" destOrd="0" parTransId="{04927E27-DE67-46BA-8606-EE646848E801}" sibTransId="{0C51232C-C067-47A6-B0DC-35646123B3F9}"/>
    <dgm:cxn modelId="{69703F26-3AE0-4AED-B391-23E13D91D99D}" srcId="{312C57BA-B0EF-4BAA-80BA-29F54BD80213}" destId="{F88C38CC-3937-4C8A-8D86-8443A5088F2C}" srcOrd="1" destOrd="0" parTransId="{7BA4DB43-C45A-46C6-90A5-1A1B047CF158}" sibTransId="{37B85B44-8B57-4FAA-8FBE-19BC84F49967}"/>
    <dgm:cxn modelId="{BC17CB63-7214-444C-8E6F-B55AFBF68A81}" srcId="{312C57BA-B0EF-4BAA-80BA-29F54BD80213}" destId="{151B0F3D-D02F-4DD7-931F-A22DDBC3D30F}" srcOrd="2" destOrd="0" parTransId="{AC7FA2BF-1678-4FA6-ABD0-068BF4052260}" sibTransId="{1C0D1555-AD38-4275-AB60-37A25F54080A}"/>
    <dgm:cxn modelId="{433BBE75-C524-4E02-B1EE-50BD631E8830}" type="presOf" srcId="{09D77211-2309-4310-938D-BFBA5B2431F4}" destId="{2BF88105-F589-4821-BC7E-4A0B491806D9}" srcOrd="0" destOrd="0" presId="urn:microsoft.com/office/officeart/2005/8/layout/arrow2"/>
    <dgm:cxn modelId="{4A59F379-D21E-451C-AD5B-8AF43EFC1A1E}" type="presOf" srcId="{151B0F3D-D02F-4DD7-931F-A22DDBC3D30F}" destId="{494266E6-D952-4065-8116-FC951DE9E419}" srcOrd="0" destOrd="0" presId="urn:microsoft.com/office/officeart/2005/8/layout/arrow2"/>
    <dgm:cxn modelId="{BC71F98D-9FAA-44BC-A53A-8E359C1E7396}" type="presOf" srcId="{F88C38CC-3937-4C8A-8D86-8443A5088F2C}" destId="{D72763D2-9986-460F-8E56-D32CA712F5E5}" srcOrd="0" destOrd="0" presId="urn:microsoft.com/office/officeart/2005/8/layout/arrow2"/>
    <dgm:cxn modelId="{79A9A55C-9EEE-437C-91B4-01BD5059B016}" type="presParOf" srcId="{4D43E575-4E37-4908-A9AC-3C70589AB173}" destId="{D42003B9-750F-458B-93D6-7247CD991478}" srcOrd="0" destOrd="0" presId="urn:microsoft.com/office/officeart/2005/8/layout/arrow2"/>
    <dgm:cxn modelId="{E58ECBFA-2285-43BD-A3D6-523423198DF2}" type="presParOf" srcId="{4D43E575-4E37-4908-A9AC-3C70589AB173}" destId="{BDE62742-A1AB-4C53-97D4-98E57C5D84E5}" srcOrd="1" destOrd="0" presId="urn:microsoft.com/office/officeart/2005/8/layout/arrow2"/>
    <dgm:cxn modelId="{4459A880-509F-4EB0-8B46-06A3BEC54108}" type="presParOf" srcId="{BDE62742-A1AB-4C53-97D4-98E57C5D84E5}" destId="{34E66894-1C70-4133-A00D-147FB379BAFA}" srcOrd="0" destOrd="0" presId="urn:microsoft.com/office/officeart/2005/8/layout/arrow2"/>
    <dgm:cxn modelId="{7050CEAC-7626-45A1-BA43-9C79ED663F86}" type="presParOf" srcId="{BDE62742-A1AB-4C53-97D4-98E57C5D84E5}" destId="{2BF88105-F589-4821-BC7E-4A0B491806D9}" srcOrd="1" destOrd="0" presId="urn:microsoft.com/office/officeart/2005/8/layout/arrow2"/>
    <dgm:cxn modelId="{FBE6A676-B4A6-443C-97A6-FA86CCC86312}" type="presParOf" srcId="{BDE62742-A1AB-4C53-97D4-98E57C5D84E5}" destId="{DC34B105-5652-4304-A189-448EB72D74CC}" srcOrd="2" destOrd="0" presId="urn:microsoft.com/office/officeart/2005/8/layout/arrow2"/>
    <dgm:cxn modelId="{113694EC-5789-477F-9601-057EE0FF5AA6}" type="presParOf" srcId="{BDE62742-A1AB-4C53-97D4-98E57C5D84E5}" destId="{D72763D2-9986-460F-8E56-D32CA712F5E5}" srcOrd="3" destOrd="0" presId="urn:microsoft.com/office/officeart/2005/8/layout/arrow2"/>
    <dgm:cxn modelId="{AE24E63B-50D5-4B6A-81D0-6B8F2A69E908}" type="presParOf" srcId="{BDE62742-A1AB-4C53-97D4-98E57C5D84E5}" destId="{91E3DA03-540E-4C06-BC4C-76064C13F012}" srcOrd="4" destOrd="0" presId="urn:microsoft.com/office/officeart/2005/8/layout/arrow2"/>
    <dgm:cxn modelId="{30D18C47-FD9F-4D5F-B059-CF07752F5D14}" type="presParOf" srcId="{BDE62742-A1AB-4C53-97D4-98E57C5D84E5}" destId="{494266E6-D952-4065-8116-FC951DE9E41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D034-520B-406A-9EDE-EF15AF43E922}">
      <dsp:nvSpPr>
        <dsp:cNvPr id="0" name=""/>
        <dsp:cNvSpPr/>
      </dsp:nvSpPr>
      <dsp:spPr>
        <a:xfrm>
          <a:off x="2674" y="125801"/>
          <a:ext cx="5473723" cy="8526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51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 dirty="0">
            <a:latin typeface="Avenir Book" panose="02000503020000020003"/>
          </a:endParaRPr>
        </a:p>
      </dsp:txBody>
      <dsp:txXfrm>
        <a:off x="2674" y="125801"/>
        <a:ext cx="5473723" cy="852630"/>
      </dsp:txXfrm>
    </dsp:sp>
    <dsp:sp modelId="{CDDD4FE7-A0BA-46D7-8223-31251519A5FD}">
      <dsp:nvSpPr>
        <dsp:cNvPr id="0" name=""/>
        <dsp:cNvSpPr/>
      </dsp:nvSpPr>
      <dsp:spPr>
        <a:xfrm>
          <a:off x="0" y="2643"/>
          <a:ext cx="596841" cy="895261"/>
        </a:xfrm>
        <a:prstGeom prst="rect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D034-520B-406A-9EDE-EF15AF43E922}">
      <dsp:nvSpPr>
        <dsp:cNvPr id="0" name=""/>
        <dsp:cNvSpPr/>
      </dsp:nvSpPr>
      <dsp:spPr>
        <a:xfrm>
          <a:off x="639754" y="133063"/>
          <a:ext cx="4379920" cy="6822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111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 dirty="0">
            <a:latin typeface="Avenir Book" panose="02000503020000020003"/>
          </a:endParaRPr>
        </a:p>
      </dsp:txBody>
      <dsp:txXfrm>
        <a:off x="639754" y="133063"/>
        <a:ext cx="4379920" cy="682251"/>
      </dsp:txXfrm>
    </dsp:sp>
    <dsp:sp modelId="{CDDD4FE7-A0BA-46D7-8223-31251519A5FD}">
      <dsp:nvSpPr>
        <dsp:cNvPr id="0" name=""/>
        <dsp:cNvSpPr/>
      </dsp:nvSpPr>
      <dsp:spPr>
        <a:xfrm>
          <a:off x="0" y="0"/>
          <a:ext cx="599395" cy="784260"/>
        </a:xfrm>
        <a:prstGeom prst="rect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D034-520B-406A-9EDE-EF15AF43E922}">
      <dsp:nvSpPr>
        <dsp:cNvPr id="0" name=""/>
        <dsp:cNvSpPr/>
      </dsp:nvSpPr>
      <dsp:spPr>
        <a:xfrm>
          <a:off x="156826" y="160117"/>
          <a:ext cx="5188854" cy="8209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063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 dirty="0">
            <a:latin typeface="Avenir Book" panose="02000503020000020003"/>
          </a:endParaRPr>
        </a:p>
      </dsp:txBody>
      <dsp:txXfrm>
        <a:off x="156826" y="160117"/>
        <a:ext cx="5188854" cy="820958"/>
      </dsp:txXfrm>
    </dsp:sp>
    <dsp:sp modelId="{CDDD4FE7-A0BA-46D7-8223-31251519A5FD}">
      <dsp:nvSpPr>
        <dsp:cNvPr id="0" name=""/>
        <dsp:cNvSpPr/>
      </dsp:nvSpPr>
      <dsp:spPr>
        <a:xfrm>
          <a:off x="0" y="0"/>
          <a:ext cx="693277" cy="94370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25D16-AC0D-4B5A-88F3-3BF42427FC0A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E5FDE-422C-406C-997B-39984571240D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A6235-AB29-4633-B2FA-5E03B3B6827B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venir Book" panose="02000503020000020003"/>
            </a:rPr>
            <a:t>Total 907 solicitudes gestionadas</a:t>
          </a:r>
        </a:p>
      </dsp:txBody>
      <dsp:txXfrm>
        <a:off x="2031999" y="4368800"/>
        <a:ext cx="4064000" cy="1016000"/>
      </dsp:txXfrm>
    </dsp:sp>
    <dsp:sp modelId="{997ACF53-7E05-4BD9-B71A-8231EE5538DF}">
      <dsp:nvSpPr>
        <dsp:cNvPr id="0" name=""/>
        <dsp:cNvSpPr/>
      </dsp:nvSpPr>
      <dsp:spPr>
        <a:xfrm>
          <a:off x="2208224" y="158311"/>
          <a:ext cx="1957380" cy="1524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Avenir Book" panose="02000503020000020003"/>
            </a:rPr>
            <a:t>402 </a:t>
          </a:r>
          <a:r>
            <a:rPr lang="es-CO" sz="1400" kern="1200" dirty="0">
              <a:latin typeface="Avenir Book" panose="02000503020000020003"/>
            </a:rPr>
            <a:t>Clasificadas en las modalidades del Derecho de Petición.</a:t>
          </a:r>
        </a:p>
      </dsp:txBody>
      <dsp:txXfrm>
        <a:off x="2494876" y="381496"/>
        <a:ext cx="1384076" cy="1077630"/>
      </dsp:txXfrm>
    </dsp:sp>
    <dsp:sp modelId="{AAF563C1-BF40-4BDA-A916-1C067F585933}">
      <dsp:nvSpPr>
        <dsp:cNvPr id="0" name=""/>
        <dsp:cNvSpPr/>
      </dsp:nvSpPr>
      <dsp:spPr>
        <a:xfrm>
          <a:off x="3685299" y="1315161"/>
          <a:ext cx="2004303" cy="1524000"/>
        </a:xfrm>
        <a:prstGeom prst="ellipse">
          <a:avLst/>
        </a:prstGeom>
        <a:solidFill>
          <a:schemeClr val="accent5">
            <a:hueOff val="-8952521"/>
            <a:satOff val="9064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Avenir Book" panose="02000503020000020003"/>
            </a:rPr>
            <a:t>505 </a:t>
          </a:r>
          <a:r>
            <a:rPr lang="es-CO" sz="1600" kern="1200" dirty="0">
              <a:latin typeface="Avenir Book" panose="02000503020000020003"/>
            </a:rPr>
            <a:t>Informativas, Judiciales, Contractuales, entre otras. </a:t>
          </a:r>
        </a:p>
      </dsp:txBody>
      <dsp:txXfrm>
        <a:off x="3978822" y="1538346"/>
        <a:ext cx="1417257" cy="1077630"/>
      </dsp:txXfrm>
    </dsp:sp>
    <dsp:sp modelId="{BD6E1B7E-0668-4675-B6B8-CD263AE3D134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003B9-750F-458B-93D6-7247CD991478}">
      <dsp:nvSpPr>
        <dsp:cNvPr id="0" name=""/>
        <dsp:cNvSpPr/>
      </dsp:nvSpPr>
      <dsp:spPr>
        <a:xfrm>
          <a:off x="868547" y="0"/>
          <a:ext cx="8948916" cy="55930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6894-1C70-4133-A00D-147FB379BAFA}">
      <dsp:nvSpPr>
        <dsp:cNvPr id="0" name=""/>
        <dsp:cNvSpPr/>
      </dsp:nvSpPr>
      <dsp:spPr>
        <a:xfrm>
          <a:off x="2005060" y="3860338"/>
          <a:ext cx="232671" cy="232671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88105-F589-4821-BC7E-4A0B491806D9}">
      <dsp:nvSpPr>
        <dsp:cNvPr id="0" name=""/>
        <dsp:cNvSpPr/>
      </dsp:nvSpPr>
      <dsp:spPr>
        <a:xfrm>
          <a:off x="2121395" y="3976674"/>
          <a:ext cx="2085097" cy="161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88" tIns="0" rIns="0" bIns="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 dirty="0"/>
        </a:p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 dirty="0"/>
        </a:p>
      </dsp:txBody>
      <dsp:txXfrm>
        <a:off x="2121395" y="3976674"/>
        <a:ext cx="2085097" cy="1616398"/>
      </dsp:txXfrm>
    </dsp:sp>
    <dsp:sp modelId="{DC34B105-5652-4304-A189-448EB72D74CC}">
      <dsp:nvSpPr>
        <dsp:cNvPr id="0" name=""/>
        <dsp:cNvSpPr/>
      </dsp:nvSpPr>
      <dsp:spPr>
        <a:xfrm>
          <a:off x="4058836" y="2340141"/>
          <a:ext cx="420599" cy="42059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63D2-9986-460F-8E56-D32CA712F5E5}">
      <dsp:nvSpPr>
        <dsp:cNvPr id="0" name=""/>
        <dsp:cNvSpPr/>
      </dsp:nvSpPr>
      <dsp:spPr>
        <a:xfrm>
          <a:off x="4269135" y="2550441"/>
          <a:ext cx="2147740" cy="304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867" tIns="0" rIns="0" bIns="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 dirty="0"/>
        </a:p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 dirty="0"/>
        </a:p>
      </dsp:txBody>
      <dsp:txXfrm>
        <a:off x="4269135" y="2550441"/>
        <a:ext cx="2147740" cy="3042631"/>
      </dsp:txXfrm>
    </dsp:sp>
    <dsp:sp modelId="{91E3DA03-540E-4C06-BC4C-76064C13F012}">
      <dsp:nvSpPr>
        <dsp:cNvPr id="0" name=""/>
        <dsp:cNvSpPr/>
      </dsp:nvSpPr>
      <dsp:spPr>
        <a:xfrm>
          <a:off x="7263634" y="844111"/>
          <a:ext cx="1502228" cy="1029770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266E6-D952-4065-8116-FC951DE9E419}">
      <dsp:nvSpPr>
        <dsp:cNvPr id="0" name=""/>
        <dsp:cNvSpPr/>
      </dsp:nvSpPr>
      <dsp:spPr>
        <a:xfrm>
          <a:off x="6819577" y="1705887"/>
          <a:ext cx="2147740" cy="388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0" tIns="0" rIns="0" bIns="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 dirty="0"/>
        </a:p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 dirty="0"/>
        </a:p>
      </dsp:txBody>
      <dsp:txXfrm>
        <a:off x="6819577" y="1705887"/>
        <a:ext cx="2147740" cy="388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0B945-23E7-9A41-B05F-5949DB5E2A8A}" type="datetimeFigureOut">
              <a:rPr lang="es-ES_tradnl" smtClean="0"/>
              <a:t>30/10/25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F1D47-211A-C142-BEE5-AEBEDC32BBB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753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F1D47-211A-C142-BEE5-AEBEDC32BBB5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077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F1D47-211A-C142-BEE5-AEBEDC32BBB5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240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6E740-B87B-ED1C-756E-73AD77A8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39689C-2723-E973-635A-90B8FF1BB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CF39788-EC10-043C-CABA-55673E435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75C5D6-12D3-C6B6-08C6-2A2C1BC76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F1D47-211A-C142-BEE5-AEBEDC32BBB5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53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z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F1D47-211A-C142-BEE5-AEBEDC32BBB5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39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FC69B7B-D4C7-B94D-8A2C-E0D55D1F4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88"/>
          <a:stretch/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3ECC5AB-0606-A241-BCED-FA8A9FE60214}"/>
              </a:ext>
            </a:extLst>
          </p:cNvPr>
          <p:cNvSpPr/>
          <p:nvPr userDrawn="1"/>
        </p:nvSpPr>
        <p:spPr>
          <a:xfrm>
            <a:off x="0" y="4064000"/>
            <a:ext cx="12192000" cy="281268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1">
                  <a:alpha val="40000"/>
                </a:schemeClr>
              </a:gs>
              <a:gs pos="100000">
                <a:schemeClr val="accent1">
                  <a:alpha val="0"/>
                  <a:lumMod val="4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2D3EA7-57F3-9047-98FA-50F20FBAA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5891" y="447063"/>
            <a:ext cx="2314554" cy="835394"/>
          </a:xfrm>
          <a:prstGeom prst="rect">
            <a:avLst/>
          </a:prstGeom>
          <a:effectLst>
            <a:outerShdw blurRad="88900" dir="16200000" rotWithShape="0">
              <a:prstClr val="black">
                <a:alpha val="37000"/>
              </a:prst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CBCF496-90BF-FB42-BCC7-08B86131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24" y="4410635"/>
            <a:ext cx="10515600" cy="1492624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317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y ti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8EF70A-C243-A845-86CC-964D4B1AD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10" r="24080" b="62103"/>
          <a:stretch/>
        </p:blipFill>
        <p:spPr>
          <a:xfrm>
            <a:off x="-1" y="5048981"/>
            <a:ext cx="12192001" cy="18090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C39C6F-CC96-944D-9A93-A680B4B84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3692" y="191557"/>
            <a:ext cx="1498275" cy="5407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76200" dist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4245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AD8519-BBD9-5C41-A3D8-0A86C07E7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345" r="115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7E39363-091B-0F4F-BEB3-D061B95C2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590" y="1814429"/>
            <a:ext cx="7260156" cy="4482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F95C25-443D-9E40-9AC3-F4B71CA4BD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3692" y="191557"/>
            <a:ext cx="1498275" cy="5407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94D156-B0C2-0346-9615-C5783F644F40}"/>
              </a:ext>
            </a:extLst>
          </p:cNvPr>
          <p:cNvSpPr txBox="1"/>
          <p:nvPr userDrawn="1"/>
        </p:nvSpPr>
        <p:spPr>
          <a:xfrm>
            <a:off x="9829801" y="5834861"/>
            <a:ext cx="196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200" i="1" dirty="0">
                <a:solidFill>
                  <a:schemeClr val="bg1"/>
                </a:solidFill>
                <a:latin typeface="Avenir Light" panose="020B0402020203020204" pitchFamily="34" charset="77"/>
              </a:rPr>
              <a:t>Pandion Haliaetus</a:t>
            </a:r>
          </a:p>
          <a:p>
            <a:pPr algn="l"/>
            <a:r>
              <a:rPr lang="es-CO" sz="1200" i="0" dirty="0">
                <a:solidFill>
                  <a:schemeClr val="bg1"/>
                </a:solidFill>
                <a:latin typeface="Avenir Light" panose="020B0402020203020204" pitchFamily="34" charset="77"/>
              </a:rPr>
              <a:t>Aguila Pescadora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50D00CD-981E-B147-8AB1-586A08A69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58" r="106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574588" y="1825625"/>
            <a:ext cx="723937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EEA2E8-3058-CB41-8117-33CA19E04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3692" y="191557"/>
            <a:ext cx="1498275" cy="5407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670ECA-4DC9-D140-AAC5-0F9C0183F349}"/>
              </a:ext>
            </a:extLst>
          </p:cNvPr>
          <p:cNvSpPr txBox="1"/>
          <p:nvPr userDrawn="1"/>
        </p:nvSpPr>
        <p:spPr>
          <a:xfrm>
            <a:off x="10469903" y="5372035"/>
            <a:ext cx="155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200" i="1" dirty="0">
                <a:solidFill>
                  <a:schemeClr val="bg1"/>
                </a:solidFill>
                <a:latin typeface="Avenir Light" panose="020B0402020203020204" pitchFamily="34" charset="77"/>
              </a:rPr>
              <a:t>Eudocimus Ruber</a:t>
            </a:r>
          </a:p>
          <a:p>
            <a:pPr algn="l"/>
            <a:r>
              <a:rPr lang="es-CO" sz="1200" i="0" dirty="0">
                <a:solidFill>
                  <a:schemeClr val="bg1"/>
                </a:solidFill>
                <a:latin typeface="Avenir Light" panose="020B0402020203020204" pitchFamily="34" charset="77"/>
              </a:rPr>
              <a:t>Corocora</a:t>
            </a:r>
          </a:p>
        </p:txBody>
      </p:sp>
    </p:spTree>
    <p:extLst>
      <p:ext uri="{BB962C8B-B14F-4D97-AF65-F5344CB8AC3E}">
        <p14:creationId xmlns:p14="http://schemas.microsoft.com/office/powerpoint/2010/main" val="350710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n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D0681A4-8C0E-0D42-9B33-4936C7EFB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BF0755-990A-D24B-9B74-4ECBA4698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589" y="581648"/>
            <a:ext cx="9433011" cy="76020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AE237C-DB00-594B-AD6C-C4543CE9DB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676" y="1654175"/>
            <a:ext cx="8195614" cy="4540250"/>
          </a:xfrm>
        </p:spPr>
        <p:txBody>
          <a:bodyPr/>
          <a:lstStyle/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DD5365-3A6A-9B4C-BF28-D271E80EAB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3790" y="189013"/>
            <a:ext cx="1502434" cy="5425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6B8A0B-A0B9-6C44-903D-0DC2897AE698}"/>
              </a:ext>
            </a:extLst>
          </p:cNvPr>
          <p:cNvSpPr txBox="1"/>
          <p:nvPr userDrawn="1"/>
        </p:nvSpPr>
        <p:spPr>
          <a:xfrm>
            <a:off x="9344966" y="5143435"/>
            <a:ext cx="170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i="1" dirty="0">
                <a:solidFill>
                  <a:schemeClr val="bg1"/>
                </a:solidFill>
                <a:latin typeface="Avenir Light" panose="020B0402020203020204" pitchFamily="34" charset="77"/>
              </a:rPr>
              <a:t>Sicalis luteola</a:t>
            </a:r>
            <a:br>
              <a:rPr lang="es-CO" sz="1200" i="1" dirty="0">
                <a:solidFill>
                  <a:schemeClr val="bg1"/>
                </a:solidFill>
                <a:latin typeface="Avenir Light" panose="020B0402020203020204" pitchFamily="34" charset="77"/>
              </a:rPr>
            </a:br>
            <a:r>
              <a:rPr lang="es-CO" sz="1200" dirty="0">
                <a:solidFill>
                  <a:schemeClr val="bg1"/>
                </a:solidFill>
                <a:latin typeface="Avenir Light" panose="020B0402020203020204" pitchFamily="34" charset="77"/>
              </a:rPr>
              <a:t>Canario sabanero</a:t>
            </a:r>
          </a:p>
        </p:txBody>
      </p:sp>
    </p:spTree>
    <p:extLst>
      <p:ext uri="{BB962C8B-B14F-4D97-AF65-F5344CB8AC3E}">
        <p14:creationId xmlns:p14="http://schemas.microsoft.com/office/powerpoint/2010/main" val="131855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- margar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EAA694-4DB3-6343-9B5A-AA38FC4E4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2908" y="3052483"/>
            <a:ext cx="3349092" cy="38055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22FE54-BEE5-6C45-967E-05A46FB9B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3F0B94-FEBB-FE4D-A2B8-F1ECB524A9BC}"/>
              </a:ext>
            </a:extLst>
          </p:cNvPr>
          <p:cNvSpPr txBox="1"/>
          <p:nvPr userDrawn="1"/>
        </p:nvSpPr>
        <p:spPr>
          <a:xfrm>
            <a:off x="9923928" y="4798501"/>
            <a:ext cx="114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latin typeface="Avenir Light" panose="020B0402020203020204" pitchFamily="34" charset="77"/>
              </a:rPr>
              <a:t>Margarita de Pantano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DD2E6AF0-581F-274E-A9CE-CEBE2EDE6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676" y="1654175"/>
            <a:ext cx="8195614" cy="4540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C94B7BED-106A-7044-983D-13FB4A33C6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135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- 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62132" y="457200"/>
            <a:ext cx="4209894" cy="160020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53094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2132" y="2324099"/>
            <a:ext cx="4209894" cy="397279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2776D-92AE-934B-9CEE-0CD0A823AA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6161809" y="1"/>
            <a:ext cx="603019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D145E1A-F167-9244-8938-055FCD1A8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31" y="457200"/>
            <a:ext cx="4789357" cy="160020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A5554B16-DCDC-AD4D-A512-7E27F4B25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131" y="2324099"/>
            <a:ext cx="4789357" cy="397279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C44B73-FA4A-CF41-A9EF-0A8153762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o - foto - 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3119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CB8D8E-22B7-B24D-9930-08CD77282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2940" y="4265467"/>
            <a:ext cx="4103504" cy="25925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4045DE-ED26-CB44-B78E-03C5C363DB85}"/>
              </a:ext>
            </a:extLst>
          </p:cNvPr>
          <p:cNvSpPr txBox="1"/>
          <p:nvPr userDrawn="1"/>
        </p:nvSpPr>
        <p:spPr>
          <a:xfrm>
            <a:off x="8771157" y="5815772"/>
            <a:ext cx="202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Pyrocephalus Rubinus</a:t>
            </a:r>
          </a:p>
          <a:p>
            <a:pPr algn="l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Petirrojo Hembra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9690D6-66CE-2C4F-B2CB-5C959E11AF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9493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08259E6-2156-E641-8D05-965D8D260D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333" y="1568050"/>
            <a:ext cx="7591637" cy="47114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D03FAF-3A27-EF47-815C-C39AC68B7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410" b="5087"/>
          <a:stretch/>
        </p:blipFill>
        <p:spPr>
          <a:xfrm>
            <a:off x="0" y="4458879"/>
            <a:ext cx="6608618" cy="24012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F26BED-7EBA-B74F-A74B-E27588F7037B}"/>
              </a:ext>
            </a:extLst>
          </p:cNvPr>
          <p:cNvSpPr txBox="1"/>
          <p:nvPr userDrawn="1"/>
        </p:nvSpPr>
        <p:spPr>
          <a:xfrm>
            <a:off x="1488935" y="6216461"/>
            <a:ext cx="181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Pyrocephalus Rubinus</a:t>
            </a:r>
          </a:p>
          <a:p>
            <a:pPr algn="r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Petirrojo Macho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579477-8CC8-2245-8091-509ACB185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033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-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17690A-DD79-CB4E-9644-56FCE067F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08965"/>
            <a:ext cx="4683318" cy="30490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7" name="Marcador de gráfico 6"/>
          <p:cNvSpPr>
            <a:spLocks noGrp="1"/>
          </p:cNvSpPr>
          <p:nvPr>
            <p:ph type="chart" sz="quarter" idx="13"/>
          </p:nvPr>
        </p:nvSpPr>
        <p:spPr>
          <a:xfrm>
            <a:off x="4031311" y="1621531"/>
            <a:ext cx="7569642" cy="4487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ED8946-834A-CA4D-BC04-28269ECDC450}"/>
              </a:ext>
            </a:extLst>
          </p:cNvPr>
          <p:cNvSpPr txBox="1"/>
          <p:nvPr userDrawn="1"/>
        </p:nvSpPr>
        <p:spPr>
          <a:xfrm>
            <a:off x="56644" y="5951388"/>
            <a:ext cx="221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Piranga Rubra</a:t>
            </a:r>
            <a:b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</a:b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Tangara veranera Hembra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22C94F-F9B2-7A49-9122-9283D74A65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129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977516-35AB-AF45-8212-67B970D57F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448"/>
          <a:stretch/>
        </p:blipFill>
        <p:spPr>
          <a:xfrm>
            <a:off x="0" y="-7541"/>
            <a:ext cx="12192000" cy="686554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9FA98E6-41DA-3743-8BBB-63C6A60560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7526" y="190638"/>
            <a:ext cx="1478943" cy="53379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9358AA6-ACA9-5743-940D-709B3600D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0692" r="32290" b="42191"/>
          <a:stretch/>
        </p:blipFill>
        <p:spPr>
          <a:xfrm>
            <a:off x="-1" y="3682158"/>
            <a:ext cx="12192001" cy="31511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4844" y="1605567"/>
            <a:ext cx="9144000" cy="919038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Google Shape;48;p8"/>
          <p:cNvSpPr txBox="1">
            <a:spLocks noGrp="1"/>
          </p:cNvSpPr>
          <p:nvPr>
            <p:ph type="body" idx="13"/>
          </p:nvPr>
        </p:nvSpPr>
        <p:spPr>
          <a:xfrm>
            <a:off x="5211961" y="3434668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51;p8"/>
          <p:cNvSpPr txBox="1">
            <a:spLocks noGrp="1"/>
          </p:cNvSpPr>
          <p:nvPr>
            <p:ph type="body" idx="2"/>
          </p:nvPr>
        </p:nvSpPr>
        <p:spPr>
          <a:xfrm>
            <a:off x="5211522" y="2986276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52;p8"/>
          <p:cNvSpPr txBox="1">
            <a:spLocks noGrp="1"/>
          </p:cNvSpPr>
          <p:nvPr>
            <p:ph type="body" idx="3"/>
          </p:nvPr>
        </p:nvSpPr>
        <p:spPr>
          <a:xfrm>
            <a:off x="5211961" y="3873704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53;p8"/>
          <p:cNvSpPr txBox="1">
            <a:spLocks noGrp="1"/>
          </p:cNvSpPr>
          <p:nvPr>
            <p:ph type="body" idx="4"/>
          </p:nvPr>
        </p:nvSpPr>
        <p:spPr>
          <a:xfrm>
            <a:off x="5211961" y="4354931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54;p8"/>
          <p:cNvSpPr txBox="1">
            <a:spLocks noGrp="1"/>
          </p:cNvSpPr>
          <p:nvPr>
            <p:ph type="body" idx="5" hasCustomPrompt="1"/>
          </p:nvPr>
        </p:nvSpPr>
        <p:spPr>
          <a:xfrm>
            <a:off x="3739794" y="2914270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1</a:t>
            </a:r>
            <a:endParaRPr dirty="0"/>
          </a:p>
        </p:txBody>
      </p:sp>
      <p:sp>
        <p:nvSpPr>
          <p:cNvPr id="13" name="Google Shape;55;p8"/>
          <p:cNvSpPr txBox="1">
            <a:spLocks noGrp="1"/>
          </p:cNvSpPr>
          <p:nvPr>
            <p:ph type="body" idx="6"/>
          </p:nvPr>
        </p:nvSpPr>
        <p:spPr>
          <a:xfrm>
            <a:off x="8529664" y="3421459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56;p8"/>
          <p:cNvSpPr txBox="1">
            <a:spLocks noGrp="1"/>
          </p:cNvSpPr>
          <p:nvPr>
            <p:ph type="body" idx="7" hasCustomPrompt="1"/>
          </p:nvPr>
        </p:nvSpPr>
        <p:spPr>
          <a:xfrm>
            <a:off x="3739793" y="3383935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2</a:t>
            </a:r>
            <a:endParaRPr dirty="0"/>
          </a:p>
        </p:txBody>
      </p:sp>
      <p:sp>
        <p:nvSpPr>
          <p:cNvPr id="15" name="Google Shape;57;p8"/>
          <p:cNvSpPr txBox="1">
            <a:spLocks noGrp="1"/>
          </p:cNvSpPr>
          <p:nvPr>
            <p:ph type="body" idx="8" hasCustomPrompt="1"/>
          </p:nvPr>
        </p:nvSpPr>
        <p:spPr>
          <a:xfrm>
            <a:off x="3740520" y="3819260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3</a:t>
            </a:r>
            <a:endParaRPr dirty="0"/>
          </a:p>
        </p:txBody>
      </p:sp>
      <p:sp>
        <p:nvSpPr>
          <p:cNvPr id="16" name="Google Shape;58;p8"/>
          <p:cNvSpPr txBox="1">
            <a:spLocks noGrp="1"/>
          </p:cNvSpPr>
          <p:nvPr>
            <p:ph type="body" idx="9" hasCustomPrompt="1"/>
          </p:nvPr>
        </p:nvSpPr>
        <p:spPr>
          <a:xfrm>
            <a:off x="3740520" y="4301706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4</a:t>
            </a:r>
            <a:endParaRPr dirty="0"/>
          </a:p>
        </p:txBody>
      </p:sp>
      <p:sp>
        <p:nvSpPr>
          <p:cNvPr id="17" name="Google Shape;59;p8"/>
          <p:cNvSpPr txBox="1">
            <a:spLocks noGrp="1"/>
          </p:cNvSpPr>
          <p:nvPr>
            <p:ph type="body" idx="14"/>
          </p:nvPr>
        </p:nvSpPr>
        <p:spPr>
          <a:xfrm>
            <a:off x="8529225" y="2977909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60;p8"/>
          <p:cNvSpPr txBox="1">
            <a:spLocks noGrp="1"/>
          </p:cNvSpPr>
          <p:nvPr>
            <p:ph type="body" idx="15"/>
          </p:nvPr>
        </p:nvSpPr>
        <p:spPr>
          <a:xfrm>
            <a:off x="8529664" y="3865337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61;p8"/>
          <p:cNvSpPr txBox="1">
            <a:spLocks noGrp="1"/>
          </p:cNvSpPr>
          <p:nvPr>
            <p:ph type="body" idx="16"/>
          </p:nvPr>
        </p:nvSpPr>
        <p:spPr>
          <a:xfrm>
            <a:off x="8528777" y="4346564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62;p8"/>
          <p:cNvSpPr txBox="1">
            <a:spLocks noGrp="1"/>
          </p:cNvSpPr>
          <p:nvPr>
            <p:ph type="body" idx="17" hasCustomPrompt="1"/>
          </p:nvPr>
        </p:nvSpPr>
        <p:spPr>
          <a:xfrm>
            <a:off x="7316039" y="2926008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5</a:t>
            </a:r>
            <a:endParaRPr dirty="0"/>
          </a:p>
        </p:txBody>
      </p:sp>
      <p:sp>
        <p:nvSpPr>
          <p:cNvPr id="21" name="Google Shape;63;p8"/>
          <p:cNvSpPr txBox="1">
            <a:spLocks noGrp="1"/>
          </p:cNvSpPr>
          <p:nvPr>
            <p:ph type="body" idx="18" hasCustomPrompt="1"/>
          </p:nvPr>
        </p:nvSpPr>
        <p:spPr>
          <a:xfrm>
            <a:off x="7316038" y="3395673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6</a:t>
            </a:r>
            <a:endParaRPr dirty="0"/>
          </a:p>
        </p:txBody>
      </p:sp>
      <p:sp>
        <p:nvSpPr>
          <p:cNvPr id="22" name="Google Shape;64;p8"/>
          <p:cNvSpPr txBox="1">
            <a:spLocks noGrp="1"/>
          </p:cNvSpPr>
          <p:nvPr>
            <p:ph type="body" idx="19" hasCustomPrompt="1"/>
          </p:nvPr>
        </p:nvSpPr>
        <p:spPr>
          <a:xfrm>
            <a:off x="7316765" y="3830998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7</a:t>
            </a:r>
            <a:endParaRPr dirty="0"/>
          </a:p>
        </p:txBody>
      </p:sp>
      <p:sp>
        <p:nvSpPr>
          <p:cNvPr id="23" name="Google Shape;65;p8"/>
          <p:cNvSpPr txBox="1">
            <a:spLocks noGrp="1"/>
          </p:cNvSpPr>
          <p:nvPr>
            <p:ph type="body" idx="20" hasCustomPrompt="1"/>
          </p:nvPr>
        </p:nvSpPr>
        <p:spPr>
          <a:xfrm>
            <a:off x="7316765" y="4306548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8</a:t>
            </a:r>
            <a:endParaRPr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79E606-F3C9-7446-997C-96843C5C56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 dirty="0">
                <a:solidFill>
                  <a:schemeClr val="bg1"/>
                </a:solidFill>
              </a:rPr>
              <a:t>clic para modificar el estilo de texto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do - 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F5304B-D08B-744A-99B8-5CE178504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7809" y="2980698"/>
            <a:ext cx="4424191" cy="38773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574589" y="1798638"/>
            <a:ext cx="7578811" cy="4386262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2E3DDD-60ED-194A-96B7-E65FD05F2168}"/>
              </a:ext>
            </a:extLst>
          </p:cNvPr>
          <p:cNvSpPr txBox="1"/>
          <p:nvPr userDrawn="1"/>
        </p:nvSpPr>
        <p:spPr>
          <a:xfrm>
            <a:off x="10461810" y="5228807"/>
            <a:ext cx="146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Quiscalus lugubris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- Tordo llanero -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75C117-882C-D244-9F88-47BAFECC36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344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- margar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2FE54-BEE5-6C45-967E-05A46FB9B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CO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DD2E6AF0-581F-274E-A9CE-CEBE2EDE6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3823" y="1655517"/>
            <a:ext cx="7852545" cy="4540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C94B7BED-106A-7044-983D-13FB4A33C6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C39AC9-263D-094F-A3B6-47BA75C21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36"/>
          <a:stretch/>
        </p:blipFill>
        <p:spPr>
          <a:xfrm>
            <a:off x="0" y="3480619"/>
            <a:ext cx="3510851" cy="33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stor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36D7B-D68A-424B-BB31-2E8D9203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592D69-62DE-FF4C-9176-89378512C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9751" y="3054855"/>
            <a:ext cx="3490185" cy="3803145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EF05471-9EC2-FB47-A881-69B85480C4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4589" y="1757363"/>
            <a:ext cx="7808913" cy="4589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24EBC9-6DE0-AD4C-971B-7DFBDC0671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0603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stor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36D7B-D68A-424B-BB31-2E8D9203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182350-2689-454D-A1B1-18FC530D7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0615" y="3160266"/>
            <a:ext cx="3355182" cy="3697734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EF05471-9EC2-FB47-A881-69B85480C4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4589" y="1757363"/>
            <a:ext cx="7808913" cy="4589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A6156B-5065-FC4B-BF3C-7A11B4E5D451}"/>
              </a:ext>
            </a:extLst>
          </p:cNvPr>
          <p:cNvSpPr txBox="1"/>
          <p:nvPr userDrawn="1"/>
        </p:nvSpPr>
        <p:spPr>
          <a:xfrm>
            <a:off x="10988242" y="4602166"/>
            <a:ext cx="114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Gestor Ambiental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24EBC9-6DE0-AD4C-971B-7DFBDC0671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3475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stor y lis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864C6F-E1A5-3D48-9AA7-5932A6E59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81" b="15160"/>
          <a:stretch/>
        </p:blipFill>
        <p:spPr>
          <a:xfrm>
            <a:off x="0" y="0"/>
            <a:ext cx="44668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2B51A0-71D5-334C-86FB-2D0D225BD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8590" y="581648"/>
            <a:ext cx="7547402" cy="76020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1D265B-FDC1-1C4F-94C9-17C26F1153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97827" y="1694782"/>
            <a:ext cx="8104909" cy="4786313"/>
          </a:xfrm>
        </p:spPr>
        <p:txBody>
          <a:bodyPr/>
          <a:lstStyle/>
          <a:p>
            <a:r>
              <a:rPr lang="es-ES" dirty="0"/>
              <a:t>Editar los estilos de texto del patrón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E46057-1CDC-C343-A2E1-DE29EFC39565}"/>
              </a:ext>
            </a:extLst>
          </p:cNvPr>
          <p:cNvSpPr txBox="1"/>
          <p:nvPr userDrawn="1"/>
        </p:nvSpPr>
        <p:spPr>
          <a:xfrm>
            <a:off x="2086296" y="5690948"/>
            <a:ext cx="114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Gestor Ambiental</a:t>
            </a:r>
          </a:p>
        </p:txBody>
      </p:sp>
    </p:spTree>
    <p:extLst>
      <p:ext uri="{BB962C8B-B14F-4D97-AF65-F5344CB8AC3E}">
        <p14:creationId xmlns:p14="http://schemas.microsoft.com/office/powerpoint/2010/main" val="19088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F0A4D-0AFC-C057-659D-4694422DB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B527AC-8405-BB0F-F369-29613724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0B57-85FA-B29E-6C8B-10890444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7E6E-C795-6444-9C05-3551A86E6673}" type="datetimeFigureOut">
              <a:rPr lang="es-CO" smtClean="0"/>
              <a:t>30/10/25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2B3C3-13AB-2B26-9B7A-0F61440D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2C0A7-4A3B-8617-13BE-6EF7B62A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9267-9C8D-7544-98ED-F12483AD69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357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0D8D17-E802-0140-9433-7D1A33EF4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22"/>
          <a:stretch/>
        </p:blipFill>
        <p:spPr>
          <a:xfrm>
            <a:off x="6128" y="-33327"/>
            <a:ext cx="12205340" cy="686663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5E7B2771-C363-9A48-879E-9AD8FB0EAA97}"/>
              </a:ext>
            </a:extLst>
          </p:cNvPr>
          <p:cNvSpPr/>
          <p:nvPr userDrawn="1"/>
        </p:nvSpPr>
        <p:spPr>
          <a:xfrm>
            <a:off x="0" y="2524605"/>
            <a:ext cx="12192000" cy="435208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1">
                  <a:alpha val="40000"/>
                </a:schemeClr>
              </a:gs>
              <a:gs pos="100000">
                <a:schemeClr val="accent1">
                  <a:alpha val="0"/>
                  <a:lumMod val="4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9FA98E6-41DA-3743-8BBB-63C6A60560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7526" y="190638"/>
            <a:ext cx="1478943" cy="53379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9358AA6-ACA9-5743-940D-709B3600D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0692" r="32290" b="42191"/>
          <a:stretch/>
        </p:blipFill>
        <p:spPr>
          <a:xfrm>
            <a:off x="9733" y="925048"/>
            <a:ext cx="12192001" cy="31511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4844" y="1605567"/>
            <a:ext cx="9144000" cy="919038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Google Shape;48;p8"/>
          <p:cNvSpPr txBox="1">
            <a:spLocks noGrp="1"/>
          </p:cNvSpPr>
          <p:nvPr>
            <p:ph type="body" idx="13"/>
          </p:nvPr>
        </p:nvSpPr>
        <p:spPr>
          <a:xfrm>
            <a:off x="5195509" y="4324726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51;p8"/>
          <p:cNvSpPr txBox="1">
            <a:spLocks noGrp="1"/>
          </p:cNvSpPr>
          <p:nvPr>
            <p:ph type="body" idx="2"/>
          </p:nvPr>
        </p:nvSpPr>
        <p:spPr>
          <a:xfrm>
            <a:off x="5195070" y="3876334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52;p8"/>
          <p:cNvSpPr txBox="1">
            <a:spLocks noGrp="1"/>
          </p:cNvSpPr>
          <p:nvPr>
            <p:ph type="body" idx="3"/>
          </p:nvPr>
        </p:nvSpPr>
        <p:spPr>
          <a:xfrm>
            <a:off x="5195509" y="4763762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53;p8"/>
          <p:cNvSpPr txBox="1">
            <a:spLocks noGrp="1"/>
          </p:cNvSpPr>
          <p:nvPr>
            <p:ph type="body" idx="4"/>
          </p:nvPr>
        </p:nvSpPr>
        <p:spPr>
          <a:xfrm>
            <a:off x="5195509" y="5244989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54;p8"/>
          <p:cNvSpPr txBox="1">
            <a:spLocks noGrp="1"/>
          </p:cNvSpPr>
          <p:nvPr>
            <p:ph type="body" idx="5" hasCustomPrompt="1"/>
          </p:nvPr>
        </p:nvSpPr>
        <p:spPr>
          <a:xfrm>
            <a:off x="3723342" y="3804328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1</a:t>
            </a:r>
            <a:endParaRPr dirty="0"/>
          </a:p>
        </p:txBody>
      </p:sp>
      <p:sp>
        <p:nvSpPr>
          <p:cNvPr id="13" name="Google Shape;55;p8"/>
          <p:cNvSpPr txBox="1">
            <a:spLocks noGrp="1"/>
          </p:cNvSpPr>
          <p:nvPr>
            <p:ph type="body" idx="6"/>
          </p:nvPr>
        </p:nvSpPr>
        <p:spPr>
          <a:xfrm>
            <a:off x="8513212" y="4311517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56;p8"/>
          <p:cNvSpPr txBox="1">
            <a:spLocks noGrp="1"/>
          </p:cNvSpPr>
          <p:nvPr>
            <p:ph type="body" idx="7" hasCustomPrompt="1"/>
          </p:nvPr>
        </p:nvSpPr>
        <p:spPr>
          <a:xfrm>
            <a:off x="3723341" y="4273993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2</a:t>
            </a:r>
            <a:endParaRPr dirty="0"/>
          </a:p>
        </p:txBody>
      </p:sp>
      <p:sp>
        <p:nvSpPr>
          <p:cNvPr id="15" name="Google Shape;57;p8"/>
          <p:cNvSpPr txBox="1">
            <a:spLocks noGrp="1"/>
          </p:cNvSpPr>
          <p:nvPr>
            <p:ph type="body" idx="8" hasCustomPrompt="1"/>
          </p:nvPr>
        </p:nvSpPr>
        <p:spPr>
          <a:xfrm>
            <a:off x="3724068" y="4709318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3</a:t>
            </a:r>
            <a:endParaRPr dirty="0"/>
          </a:p>
        </p:txBody>
      </p:sp>
      <p:sp>
        <p:nvSpPr>
          <p:cNvPr id="16" name="Google Shape;58;p8"/>
          <p:cNvSpPr txBox="1">
            <a:spLocks noGrp="1"/>
          </p:cNvSpPr>
          <p:nvPr>
            <p:ph type="body" idx="9" hasCustomPrompt="1"/>
          </p:nvPr>
        </p:nvSpPr>
        <p:spPr>
          <a:xfrm>
            <a:off x="3724068" y="5191764"/>
            <a:ext cx="1472168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4</a:t>
            </a:r>
            <a:endParaRPr dirty="0"/>
          </a:p>
        </p:txBody>
      </p:sp>
      <p:sp>
        <p:nvSpPr>
          <p:cNvPr id="17" name="Google Shape;59;p8"/>
          <p:cNvSpPr txBox="1">
            <a:spLocks noGrp="1"/>
          </p:cNvSpPr>
          <p:nvPr>
            <p:ph type="body" idx="14"/>
          </p:nvPr>
        </p:nvSpPr>
        <p:spPr>
          <a:xfrm>
            <a:off x="8512773" y="3867967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60;p8"/>
          <p:cNvSpPr txBox="1">
            <a:spLocks noGrp="1"/>
          </p:cNvSpPr>
          <p:nvPr>
            <p:ph type="body" idx="15"/>
          </p:nvPr>
        </p:nvSpPr>
        <p:spPr>
          <a:xfrm>
            <a:off x="8513212" y="4755395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61;p8"/>
          <p:cNvSpPr txBox="1">
            <a:spLocks noGrp="1"/>
          </p:cNvSpPr>
          <p:nvPr>
            <p:ph type="body" idx="16"/>
          </p:nvPr>
        </p:nvSpPr>
        <p:spPr>
          <a:xfrm>
            <a:off x="8512325" y="5236622"/>
            <a:ext cx="2360758" cy="41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2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Avenir Medium" panose="02000503020000020003" pitchFamily="2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62;p8"/>
          <p:cNvSpPr txBox="1">
            <a:spLocks noGrp="1"/>
          </p:cNvSpPr>
          <p:nvPr>
            <p:ph type="body" idx="17" hasCustomPrompt="1"/>
          </p:nvPr>
        </p:nvSpPr>
        <p:spPr>
          <a:xfrm>
            <a:off x="7299587" y="3816066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5</a:t>
            </a:r>
            <a:endParaRPr dirty="0"/>
          </a:p>
        </p:txBody>
      </p:sp>
      <p:sp>
        <p:nvSpPr>
          <p:cNvPr id="21" name="Google Shape;63;p8"/>
          <p:cNvSpPr txBox="1">
            <a:spLocks noGrp="1"/>
          </p:cNvSpPr>
          <p:nvPr>
            <p:ph type="body" idx="18" hasCustomPrompt="1"/>
          </p:nvPr>
        </p:nvSpPr>
        <p:spPr>
          <a:xfrm>
            <a:off x="7299586" y="4285731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6</a:t>
            </a:r>
            <a:endParaRPr dirty="0"/>
          </a:p>
        </p:txBody>
      </p:sp>
      <p:sp>
        <p:nvSpPr>
          <p:cNvPr id="22" name="Google Shape;64;p8"/>
          <p:cNvSpPr txBox="1">
            <a:spLocks noGrp="1"/>
          </p:cNvSpPr>
          <p:nvPr>
            <p:ph type="body" idx="19" hasCustomPrompt="1"/>
          </p:nvPr>
        </p:nvSpPr>
        <p:spPr>
          <a:xfrm>
            <a:off x="7300313" y="4721056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7</a:t>
            </a:r>
            <a:endParaRPr dirty="0"/>
          </a:p>
        </p:txBody>
      </p:sp>
      <p:sp>
        <p:nvSpPr>
          <p:cNvPr id="23" name="Google Shape;65;p8"/>
          <p:cNvSpPr txBox="1">
            <a:spLocks noGrp="1"/>
          </p:cNvSpPr>
          <p:nvPr>
            <p:ph type="body" idx="20" hasCustomPrompt="1"/>
          </p:nvPr>
        </p:nvSpPr>
        <p:spPr>
          <a:xfrm>
            <a:off x="7300313" y="5196606"/>
            <a:ext cx="1221787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2800" b="0" i="0">
                <a:solidFill>
                  <a:schemeClr val="accent1"/>
                </a:solidFill>
                <a:latin typeface="+mj-lt"/>
                <a:ea typeface="Montserrat Medium" charset="0"/>
                <a:cs typeface="Montserrat Medium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r>
              <a:rPr lang="es-ES" dirty="0"/>
              <a:t>8</a:t>
            </a:r>
            <a:endParaRPr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068601-35B9-ED4E-AE59-EA2AF6865A7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 dirty="0">
                <a:solidFill>
                  <a:schemeClr val="bg1"/>
                </a:solidFill>
              </a:rPr>
              <a:t>clic para modificar el estilo de texto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5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 hasCustomPrompt="1"/>
          </p:nvPr>
        </p:nvSpPr>
        <p:spPr>
          <a:xfrm>
            <a:off x="1851025" y="2274888"/>
            <a:ext cx="8601075" cy="2557462"/>
          </a:xfrm>
        </p:spPr>
        <p:txBody>
          <a:bodyPr/>
          <a:lstStyle>
            <a:lvl1pPr marL="0" indent="0" algn="ctr">
              <a:buNone/>
              <a:defRPr sz="4400" b="0" i="0">
                <a:latin typeface="Avenir Light" panose="020B0402020203020204" pitchFamily="34" charset="77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s-ES_tradnl" dirty="0"/>
              <a:t>“Haga clic para modificar el estilo de texto del patrón”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7D2D06-41C6-B04C-8957-A3A7F8696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853" t="59172"/>
          <a:stretch/>
        </p:blipFill>
        <p:spPr>
          <a:xfrm>
            <a:off x="0" y="4691269"/>
            <a:ext cx="2597406" cy="22255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79D1ED-9705-7347-871E-23123E73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6" t="20842" r="70883" b="45608"/>
          <a:stretch/>
        </p:blipFill>
        <p:spPr>
          <a:xfrm>
            <a:off x="6383867" y="0"/>
            <a:ext cx="5808133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74589" y="1825625"/>
            <a:ext cx="10779211" cy="4351338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E32AA-84C6-474F-988A-49BC62D3E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601" t="22110" r="21443" b="58503"/>
          <a:stretch/>
        </p:blipFill>
        <p:spPr>
          <a:xfrm>
            <a:off x="0" y="5820698"/>
            <a:ext cx="5122606" cy="1056762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4CC9C-52C9-944D-BE0D-85560B3B4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EDAD438-57F1-AB4A-88CD-068DA54CE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21" r="9741" b="50000"/>
          <a:stretch/>
        </p:blipFill>
        <p:spPr>
          <a:xfrm>
            <a:off x="0" y="4896787"/>
            <a:ext cx="12192000" cy="196121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74589" y="1681163"/>
            <a:ext cx="52372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74590" y="2669458"/>
            <a:ext cx="5237276" cy="33905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669458"/>
            <a:ext cx="4996562" cy="33905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283A87C-6952-FE40-B7C6-DC2C63EE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89" y="581648"/>
            <a:ext cx="10101031" cy="760207"/>
          </a:xfrm>
        </p:spPr>
        <p:txBody>
          <a:bodyPr/>
          <a:lstStyle>
            <a:lvl1pPr>
              <a:defRPr b="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F430CDA-A6AE-8744-9A75-8ABA01C67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b="1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0C9CDE0-AFE6-AA45-A1AA-D78AF2B5A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1243"/>
          <a:stretch/>
        </p:blipFill>
        <p:spPr>
          <a:xfrm>
            <a:off x="1189544" y="0"/>
            <a:ext cx="11002456" cy="47735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2315163"/>
            <a:ext cx="10515600" cy="2187095"/>
          </a:xfrm>
        </p:spPr>
        <p:txBody>
          <a:bodyPr anchor="ctr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97104" y="4589463"/>
            <a:ext cx="54503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DDDC6FD-EB31-2E45-859A-E7489267A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3692" y="191557"/>
            <a:ext cx="1498275" cy="540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74589" y="581648"/>
            <a:ext cx="10101031" cy="760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B0A705-44B4-0A42-863C-71B7A07C1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890" b="2546"/>
          <a:stretch/>
        </p:blipFill>
        <p:spPr>
          <a:xfrm>
            <a:off x="0" y="2353475"/>
            <a:ext cx="12192000" cy="4652010"/>
          </a:xfrm>
          <a:prstGeom prst="rect">
            <a:avLst/>
          </a:prstGeom>
        </p:spPr>
      </p:pic>
      <p:sp>
        <p:nvSpPr>
          <p:cNvPr id="12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91288" y="1493683"/>
            <a:ext cx="4976812" cy="19869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DDC7EC-AFCC-6D48-9B00-2F24E101B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1783" y="189541"/>
            <a:ext cx="1498275" cy="540772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62D749D-29B4-F841-8358-C75DCE88C3F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74589" y="1519083"/>
            <a:ext cx="4976812" cy="19869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1B084178-EC0B-024D-8824-7705931637F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589" y="4164893"/>
            <a:ext cx="4976812" cy="21817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 grafic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531591-317E-AE4D-8F0C-B8345B2DD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71" r="12020"/>
          <a:stretch/>
        </p:blipFill>
        <p:spPr>
          <a:xfrm>
            <a:off x="0" y="308224"/>
            <a:ext cx="12192000" cy="47735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769A2C-969A-C54B-9BD8-7F9F3544B4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3692" y="188183"/>
            <a:ext cx="1498275" cy="54077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0" hasCustomPrompt="1"/>
          </p:nvPr>
        </p:nvSpPr>
        <p:spPr>
          <a:xfrm>
            <a:off x="574589" y="2755899"/>
            <a:ext cx="4695243" cy="3706813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8">
            <a:extLst>
              <a:ext uri="{FF2B5EF4-FFF2-40B4-BE49-F238E27FC236}">
                <a16:creationId xmlns:a16="http://schemas.microsoft.com/office/drawing/2014/main" id="{20576045-BFDB-9E48-9DEB-A464560F9AF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5104" y="2744535"/>
            <a:ext cx="4695243" cy="3706813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74589" y="581648"/>
            <a:ext cx="10101031" cy="7602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38C810-9C4F-BE4E-A3CD-403F2B027966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523790" y="189013"/>
            <a:ext cx="1502434" cy="542507"/>
          </a:xfrm>
          <a:prstGeom prst="rect">
            <a:avLst/>
          </a:prstGeom>
        </p:spPr>
      </p:pic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41955BB1-D847-A04F-96C7-0A85611BE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5449" y="6505731"/>
            <a:ext cx="5463988" cy="352269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latin typeface="Avenir Light" panose="020B0402020203020204" pitchFamily="34" charset="77"/>
              </a:defRPr>
            </a:lvl1pPr>
          </a:lstStyle>
          <a:p>
            <a:r>
              <a:rPr lang="es-CO" b="1" dirty="0">
                <a:solidFill>
                  <a:schemeClr val="accent1"/>
                </a:solidFill>
                <a:latin typeface="Avenir Black" panose="02000503020000020003" pitchFamily="2" charset="0"/>
              </a:rPr>
              <a:t>/// </a:t>
            </a:r>
            <a:r>
              <a:rPr lang="es-ES_trad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 para modificar el estilo de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41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3" r:id="rId2"/>
    <p:sldLayoutId id="2147483776" r:id="rId3"/>
    <p:sldLayoutId id="2147483748" r:id="rId4"/>
    <p:sldLayoutId id="2147483744" r:id="rId5"/>
    <p:sldLayoutId id="2147483747" r:id="rId6"/>
    <p:sldLayoutId id="2147483745" r:id="rId7"/>
    <p:sldLayoutId id="2147483749" r:id="rId8"/>
    <p:sldLayoutId id="2147483752" r:id="rId9"/>
    <p:sldLayoutId id="2147483767" r:id="rId10"/>
    <p:sldLayoutId id="2147483746" r:id="rId11"/>
    <p:sldLayoutId id="2147483774" r:id="rId12"/>
    <p:sldLayoutId id="2147483772" r:id="rId13"/>
    <p:sldLayoutId id="2147483777" r:id="rId14"/>
    <p:sldLayoutId id="2147483750" r:id="rId15"/>
    <p:sldLayoutId id="2147483751" r:id="rId16"/>
    <p:sldLayoutId id="2147483775" r:id="rId17"/>
    <p:sldLayoutId id="2147483754" r:id="rId18"/>
    <p:sldLayoutId id="2147483768" r:id="rId19"/>
    <p:sldLayoutId id="2147483769" r:id="rId20"/>
    <p:sldLayoutId id="2147483778" r:id="rId21"/>
    <p:sldLayoutId id="2147483773" r:id="rId22"/>
    <p:sldLayoutId id="2147483779" r:id="rId23"/>
    <p:sldLayoutId id="2147483770" r:id="rId24"/>
    <p:sldLayoutId id="21474837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nir Black" panose="02000503020000020003" pitchFamily="2" charset="0"/>
          <a:ea typeface="Avenir Black" panose="02000503020000020003" pitchFamily="2" charset="0"/>
          <a:cs typeface="Avenir Black" panose="020005030200000200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24.jp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28.jp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23.jpg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6.jp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25.jp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B0908-8E29-E24A-809D-B42593DD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87379"/>
            <a:ext cx="7014035" cy="117062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lang="es-CO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SECRETARÍA</a:t>
            </a:r>
            <a:r>
              <a:rPr lang="es-CO" spc="-215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r>
              <a:rPr lang="es-CO" spc="-1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GENERAL</a:t>
            </a:r>
            <a:br>
              <a:rPr lang="es-CO" dirty="0">
                <a:latin typeface="Avenir Book" panose="02000503020000020003"/>
                <a:cs typeface="Calibri"/>
              </a:rPr>
            </a:br>
            <a:r>
              <a:rPr lang="es-ES" sz="270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DIRECCIÓN</a:t>
            </a:r>
            <a:r>
              <a:rPr lang="es-ES" sz="2700" spc="8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r>
              <a:rPr lang="es-ES" sz="270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DE</a:t>
            </a:r>
            <a:r>
              <a:rPr lang="es-ES" sz="2700" spc="25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r>
              <a:rPr lang="es-ES" sz="2700" spc="-2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PQRS</a:t>
            </a:r>
            <a:br>
              <a:rPr lang="es-ES" sz="2700" dirty="0">
                <a:latin typeface="Avenir Book" panose="02000503020000020003"/>
                <a:cs typeface="Calibri"/>
              </a:rPr>
            </a:br>
            <a:r>
              <a:rPr lang="es-ES" sz="2700" spc="-1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INFORME</a:t>
            </a:r>
            <a:r>
              <a:rPr lang="es-ES" sz="2700" spc="-11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r>
              <a:rPr lang="es-ES" sz="270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GESTIÓN</a:t>
            </a:r>
            <a:r>
              <a:rPr lang="es-ES" sz="2700" spc="-65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r>
              <a:rPr lang="es-ES" sz="270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PQRSDF</a:t>
            </a:r>
            <a:r>
              <a:rPr lang="es-ES" sz="2700" spc="-4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br>
              <a:rPr lang="es-ES" sz="2700" spc="-40" dirty="0">
                <a:solidFill>
                  <a:srgbClr val="FFFFFF"/>
                </a:solidFill>
                <a:latin typeface="Avenir Book" panose="02000503020000020003"/>
                <a:cs typeface="Calibri"/>
              </a:rPr>
            </a:br>
            <a:r>
              <a:rPr lang="es-ES" sz="270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III </a:t>
            </a:r>
            <a:r>
              <a:rPr lang="es-ES" sz="2700" spc="-1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TRIMESTRE</a:t>
            </a:r>
            <a:r>
              <a:rPr lang="es-ES" sz="2700" spc="-4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r>
              <a:rPr lang="es-ES" sz="270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DE</a:t>
            </a:r>
            <a:r>
              <a:rPr lang="es-ES" sz="2700" spc="-35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 </a:t>
            </a:r>
            <a:r>
              <a:rPr lang="es-ES" sz="2700" spc="-20" dirty="0">
                <a:solidFill>
                  <a:srgbClr val="FFFFFF"/>
                </a:solidFill>
                <a:latin typeface="Avenir Book" panose="02000503020000020003"/>
                <a:cs typeface="Calibri"/>
              </a:rPr>
              <a:t>2025</a:t>
            </a:r>
            <a:br>
              <a:rPr lang="es-ES" dirty="0">
                <a:latin typeface="Avenir Book" panose="02000503020000020003"/>
                <a:cs typeface="Calibri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599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903A7-C802-2CED-F37B-A3530B6F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C0094A6-DEA9-53B5-43DA-385890E9E77A}"/>
              </a:ext>
            </a:extLst>
          </p:cNvPr>
          <p:cNvSpPr/>
          <p:nvPr/>
        </p:nvSpPr>
        <p:spPr>
          <a:xfrm>
            <a:off x="379584" y="1556999"/>
            <a:ext cx="3160785" cy="4895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id="{3F1364F6-E2DF-E2C5-BC58-1355B8452395}"/>
              </a:ext>
            </a:extLst>
          </p:cNvPr>
          <p:cNvSpPr/>
          <p:nvPr/>
        </p:nvSpPr>
        <p:spPr>
          <a:xfrm>
            <a:off x="3432224" y="610867"/>
            <a:ext cx="1212478" cy="800576"/>
          </a:xfrm>
          <a:custGeom>
            <a:avLst/>
            <a:gdLst/>
            <a:ahLst/>
            <a:cxnLst/>
            <a:rect l="l" t="t" r="r" b="b"/>
            <a:pathLst>
              <a:path w="1257300" h="1104900">
                <a:moveTo>
                  <a:pt x="1257300" y="0"/>
                </a:moveTo>
                <a:lnTo>
                  <a:pt x="0" y="0"/>
                </a:lnTo>
                <a:lnTo>
                  <a:pt x="0" y="1104900"/>
                </a:lnTo>
                <a:lnTo>
                  <a:pt x="1257300" y="1104900"/>
                </a:lnTo>
                <a:lnTo>
                  <a:pt x="125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C6710B0-8F3A-E5C6-3046-03D048F8CA07}"/>
              </a:ext>
            </a:extLst>
          </p:cNvPr>
          <p:cNvSpPr txBox="1"/>
          <p:nvPr/>
        </p:nvSpPr>
        <p:spPr>
          <a:xfrm>
            <a:off x="379584" y="405861"/>
            <a:ext cx="10112570" cy="350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1895" marR="5080" indent="-1179195">
              <a:lnSpc>
                <a:spcPts val="1950"/>
              </a:lnSpc>
              <a:spcBef>
                <a:spcPts val="340"/>
              </a:spcBef>
            </a:pPr>
            <a:r>
              <a:rPr lang="es-ES" sz="2000" b="1" dirty="0">
                <a:solidFill>
                  <a:schemeClr val="accent1"/>
                </a:solidFill>
                <a:latin typeface="Avenir Book" panose="02000503020000020003"/>
                <a:cs typeface="Arial"/>
              </a:rPr>
              <a:t>TRATAMIENTO DADO A LAS PETICIONES RECIBIDAS AL CORTE DEL III TRIMESTRE DE 2025</a:t>
            </a:r>
            <a:endParaRPr lang="es-ES" sz="2000" dirty="0">
              <a:solidFill>
                <a:schemeClr val="accent1"/>
              </a:solidFill>
              <a:latin typeface="Avenir Book" panose="02000503020000020003"/>
              <a:cs typeface="Arial"/>
            </a:endParaRPr>
          </a:p>
        </p:txBody>
      </p:sp>
      <p:sp>
        <p:nvSpPr>
          <p:cNvPr id="2" name="Marcador de texto 10">
            <a:extLst>
              <a:ext uri="{FF2B5EF4-FFF2-40B4-BE49-F238E27FC236}">
                <a16:creationId xmlns:a16="http://schemas.microsoft.com/office/drawing/2014/main" id="{202F2126-FA1B-9738-7C97-7BA6F7D9C756}"/>
              </a:ext>
            </a:extLst>
          </p:cNvPr>
          <p:cNvSpPr txBox="1">
            <a:spLocks/>
          </p:cNvSpPr>
          <p:nvPr/>
        </p:nvSpPr>
        <p:spPr>
          <a:xfrm>
            <a:off x="379584" y="1689226"/>
            <a:ext cx="3052640" cy="463068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2000" dirty="0"/>
              <a:t>Entre enero y septiembre  de 2025 se gestionaron </a:t>
            </a:r>
            <a:r>
              <a:rPr lang="es-CO" sz="2000" b="1" dirty="0">
                <a:solidFill>
                  <a:srgbClr val="083663"/>
                </a:solidFill>
              </a:rPr>
              <a:t>2.270</a:t>
            </a:r>
            <a:r>
              <a:rPr lang="es-CO" sz="2000" dirty="0"/>
              <a:t> solicitudes, así:</a:t>
            </a:r>
          </a:p>
          <a:p>
            <a:pPr algn="just"/>
            <a:endParaRPr lang="es-CO" sz="2000" dirty="0"/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O" sz="2000" dirty="0"/>
              <a:t>El </a:t>
            </a:r>
            <a:r>
              <a:rPr lang="es-CO" sz="2000" b="1" dirty="0">
                <a:solidFill>
                  <a:srgbClr val="083663"/>
                </a:solidFill>
              </a:rPr>
              <a:t>46%</a:t>
            </a:r>
            <a:r>
              <a:rPr lang="es-CO" sz="2000" b="1" dirty="0"/>
              <a:t> </a:t>
            </a:r>
            <a:r>
              <a:rPr lang="es-CO" sz="2000" dirty="0"/>
              <a:t> correspondió a peticiones en sus diferentes modalidades.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CO" sz="2000" dirty="0"/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CO" sz="2000" dirty="0"/>
              <a:t>El </a:t>
            </a:r>
            <a:r>
              <a:rPr lang="es-CO" sz="2000" b="1" dirty="0">
                <a:solidFill>
                  <a:srgbClr val="083663"/>
                </a:solidFill>
              </a:rPr>
              <a:t>54%</a:t>
            </a:r>
            <a:r>
              <a:rPr lang="es-CO" sz="2000" dirty="0"/>
              <a:t> a otras solicitudes, contractuales, informativas, entre otras.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432FBCD-3923-29A8-3D5F-02A9DEE3A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616185"/>
              </p:ext>
            </p:extLst>
          </p:nvPr>
        </p:nvGraphicFramePr>
        <p:xfrm>
          <a:off x="3432224" y="959680"/>
          <a:ext cx="8596345" cy="549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5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896E-6C05-950A-0078-1BB176899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EE8A96D-A204-1123-4067-19D6AA21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0" y="455495"/>
            <a:ext cx="8966512" cy="138673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3100" dirty="0">
                <a:latin typeface="Avenir Book" panose="02000503020000020003"/>
              </a:rPr>
              <a:t>FORTALECIMIENTO SERVICIO AL CLIENTE </a:t>
            </a:r>
            <a:endParaRPr lang="es-CO" sz="3100" dirty="0">
              <a:latin typeface="Avenir Book" panose="02000503020000020003"/>
            </a:endParaRPr>
          </a:p>
        </p:txBody>
      </p:sp>
      <p:pic>
        <p:nvPicPr>
          <p:cNvPr id="8" name="Imagen 7" descr="Un grupo de personas en una oficina&#10;&#10;El contenido generado por IA puede ser incorrecto.">
            <a:extLst>
              <a:ext uri="{FF2B5EF4-FFF2-40B4-BE49-F238E27FC236}">
                <a16:creationId xmlns:a16="http://schemas.microsoft.com/office/drawing/2014/main" id="{69BA68A6-ECAA-BF35-C1EA-7BE844E8E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9" r="1" b="20512"/>
          <a:stretch>
            <a:fillRect/>
          </a:stretch>
        </p:blipFill>
        <p:spPr>
          <a:xfrm>
            <a:off x="9978019" y="2743200"/>
            <a:ext cx="2052336" cy="2021847"/>
          </a:xfrm>
          <a:prstGeom prst="rect">
            <a:avLst/>
          </a:prstGeom>
        </p:spPr>
      </p:pic>
      <p:pic>
        <p:nvPicPr>
          <p:cNvPr id="17" name="Imagen 16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6A9870CB-68EA-7451-3C42-AC793E441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r="14514" b="-5"/>
          <a:stretch>
            <a:fillRect/>
          </a:stretch>
        </p:blipFill>
        <p:spPr>
          <a:xfrm>
            <a:off x="5346699" y="2743200"/>
            <a:ext cx="4531973" cy="404369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2CFDBAF-CE43-E3C2-CEEF-243D3F09EA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173" t="10442" r="215" b="-7"/>
          <a:stretch>
            <a:fillRect/>
          </a:stretch>
        </p:blipFill>
        <p:spPr>
          <a:xfrm>
            <a:off x="13515" y="1148862"/>
            <a:ext cx="5194224" cy="5709138"/>
          </a:xfrm>
          <a:prstGeom prst="rect">
            <a:avLst/>
          </a:prstGeom>
        </p:spPr>
      </p:pic>
      <p:pic>
        <p:nvPicPr>
          <p:cNvPr id="19" name="Imagen 18" descr="Un grupo de personas sentadas en un escritorio&#10;&#10;El contenido generado por IA puede ser incorrecto.">
            <a:extLst>
              <a:ext uri="{FF2B5EF4-FFF2-40B4-BE49-F238E27FC236}">
                <a16:creationId xmlns:a16="http://schemas.microsoft.com/office/drawing/2014/main" id="{D9184B3B-0CF4-3825-A6C8-13A1AFC6E0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6" r="1" b="15931"/>
          <a:stretch>
            <a:fillRect/>
          </a:stretch>
        </p:blipFill>
        <p:spPr>
          <a:xfrm>
            <a:off x="9978018" y="4882552"/>
            <a:ext cx="2052336" cy="190434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1D1C6E3-B41C-E74B-C7D3-D23649BF5C2C}"/>
              </a:ext>
            </a:extLst>
          </p:cNvPr>
          <p:cNvSpPr txBox="1"/>
          <p:nvPr/>
        </p:nvSpPr>
        <p:spPr>
          <a:xfrm>
            <a:off x="5257412" y="1375283"/>
            <a:ext cx="6725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800" dirty="0">
                <a:solidFill>
                  <a:schemeClr val="tx1"/>
                </a:solidFill>
                <a:latin typeface="Avenir Book" panose="02000503020000020003"/>
              </a:rPr>
              <a:t>Se realizaron sensibilizaciones a los trabajadores de la empresa relacionadas con la atención al derecho de petición, términos de atención, canales para la interposición de solicitudes e implicaciones disciplinarias en la atención de PQRSDF </a:t>
            </a:r>
            <a:endParaRPr lang="es-CO" sz="1800" dirty="0">
              <a:solidFill>
                <a:schemeClr val="tx1"/>
              </a:solidFill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05320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5C0D5-12CF-B363-6C7A-F70FB1A7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E0E67-B064-311C-D721-00EE74EE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¡Gracias!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9D1837-EB54-9106-5F1F-C7F50CE9B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588" y="3429000"/>
            <a:ext cx="7239375" cy="229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Síguenos en nuestras REDES SOCIALES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CO" dirty="0"/>
              <a:t>	@AguasBogota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CO" dirty="0"/>
              <a:t>	@aguas_de_bogota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s-CO" dirty="0"/>
              <a:t>@aguasdebogota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CO" dirty="0"/>
              <a:t>	@AguasdeBogotaSAESP</a:t>
            </a:r>
          </a:p>
          <a:p>
            <a:endParaRPr lang="es-CO" dirty="0"/>
          </a:p>
        </p:txBody>
      </p:sp>
      <p:pic>
        <p:nvPicPr>
          <p:cNvPr id="7" name="Imagen 6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01E51207-33EB-657A-68A5-26C2A01B3D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14" y="3851895"/>
            <a:ext cx="362946" cy="3635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2DDC42-5257-A35F-F543-ED96033A3F0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rcRect/>
          <a:stretch/>
        </p:blipFill>
        <p:spPr>
          <a:xfrm>
            <a:off x="1145814" y="4313011"/>
            <a:ext cx="362946" cy="3629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A7E43B-348D-4286-F03F-CBD702CFC695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rcRect/>
          <a:stretch/>
        </p:blipFill>
        <p:spPr>
          <a:xfrm>
            <a:off x="1145814" y="4773816"/>
            <a:ext cx="362946" cy="3629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8DD1D8-B60A-4E21-9A1E-EB89836F7E0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rcRect/>
          <a:stretch/>
        </p:blipFill>
        <p:spPr>
          <a:xfrm>
            <a:off x="1145814" y="5234621"/>
            <a:ext cx="362946" cy="3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5">
            <a:extLst>
              <a:ext uri="{FF2B5EF4-FFF2-40B4-BE49-F238E27FC236}">
                <a16:creationId xmlns:a16="http://schemas.microsoft.com/office/drawing/2014/main" id="{C5610E9C-6D3C-57CD-7BD3-3978848B39A7}"/>
              </a:ext>
            </a:extLst>
          </p:cNvPr>
          <p:cNvGrpSpPr/>
          <p:nvPr/>
        </p:nvGrpSpPr>
        <p:grpSpPr>
          <a:xfrm>
            <a:off x="6096000" y="679937"/>
            <a:ext cx="6095998" cy="6178063"/>
            <a:chOff x="5336455" y="231884"/>
            <a:chExt cx="6855545" cy="6378466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B2EA5698-F295-904A-58D9-C9500274E59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1700" y="742950"/>
              <a:ext cx="2400300" cy="5867400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4A404A61-7BEE-47CC-896D-DED03DB7226F}"/>
                </a:ext>
              </a:extLst>
            </p:cNvPr>
            <p:cNvPicPr/>
            <p:nvPr/>
          </p:nvPicPr>
          <p:blipFill>
            <a:blip r:embed="rId3" cstate="print"/>
            <a:srcRect l="7335" t="3448" b="3889"/>
            <a:stretch>
              <a:fillRect/>
            </a:stretch>
          </p:blipFill>
          <p:spPr>
            <a:xfrm>
              <a:off x="5336455" y="231884"/>
              <a:ext cx="6769818" cy="6231153"/>
            </a:xfrm>
            <a:prstGeom prst="rect">
              <a:avLst/>
            </a:prstGeom>
          </p:spPr>
        </p:pic>
      </p:grpSp>
      <p:sp>
        <p:nvSpPr>
          <p:cNvPr id="2" name="Título 17">
            <a:extLst>
              <a:ext uri="{FF2B5EF4-FFF2-40B4-BE49-F238E27FC236}">
                <a16:creationId xmlns:a16="http://schemas.microsoft.com/office/drawing/2014/main" id="{42104287-0C35-4936-3AA4-26296D52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74" y="366009"/>
            <a:ext cx="9412006" cy="604784"/>
          </a:xfrm>
        </p:spPr>
        <p:txBody>
          <a:bodyPr anchor="b">
            <a:noAutofit/>
          </a:bodyPr>
          <a:lstStyle/>
          <a:p>
            <a:r>
              <a:rPr lang="es-CO" sz="3200" spc="90" dirty="0"/>
              <a:t>INFORME</a:t>
            </a:r>
            <a:r>
              <a:rPr lang="es-CO" sz="3200" spc="-290" dirty="0"/>
              <a:t> </a:t>
            </a:r>
            <a:r>
              <a:rPr lang="es-CO" sz="3200" spc="145" dirty="0"/>
              <a:t>PQRSD - </a:t>
            </a:r>
            <a:r>
              <a:rPr lang="es-CO" sz="3200" spc="-50" dirty="0"/>
              <a:t>III</a:t>
            </a:r>
            <a:r>
              <a:rPr lang="es-CO" sz="3200" spc="-150" dirty="0"/>
              <a:t> </a:t>
            </a:r>
            <a:r>
              <a:rPr lang="es-CO" sz="3200" spc="-10" dirty="0"/>
              <a:t>TRIMESTRE</a:t>
            </a:r>
            <a:r>
              <a:rPr lang="es-CO" sz="3200" spc="-215" dirty="0"/>
              <a:t> </a:t>
            </a:r>
            <a:r>
              <a:rPr lang="es-CO" sz="3200" spc="114" dirty="0"/>
              <a:t>DE</a:t>
            </a:r>
            <a:r>
              <a:rPr lang="es-CO" sz="3200" spc="-220" dirty="0"/>
              <a:t> </a:t>
            </a:r>
            <a:r>
              <a:rPr lang="es-CO" sz="3200" spc="-20" dirty="0"/>
              <a:t>2025</a:t>
            </a:r>
            <a:endParaRPr lang="es-CO" sz="3200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13E99671-3EF9-8546-AD08-88B6F0B8799C}"/>
              </a:ext>
            </a:extLst>
          </p:cNvPr>
          <p:cNvSpPr txBox="1">
            <a:spLocks/>
          </p:cNvSpPr>
          <p:nvPr/>
        </p:nvSpPr>
        <p:spPr>
          <a:xfrm>
            <a:off x="219674" y="1174946"/>
            <a:ext cx="5876326" cy="3266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715" indent="0" algn="just">
              <a:buFont typeface="Arial"/>
              <a:buNone/>
            </a:pPr>
            <a:endParaRPr lang="es-ES" sz="2000" dirty="0"/>
          </a:p>
          <a:p>
            <a:pPr marL="0" marR="5715" indent="0" algn="just">
              <a:buFont typeface="Arial"/>
              <a:buNone/>
            </a:pPr>
            <a:r>
              <a:rPr lang="es-ES" sz="2000" dirty="0"/>
              <a:t>La Dirección de PQRS, adscrita a la Secretaría  General,  presenta  el Informe de Gestión de las Peticiones recibidas en Aguas de Bogotá S.A. E.S.P., en el </a:t>
            </a:r>
            <a:r>
              <a:rPr lang="es-ES" sz="2000" b="1" dirty="0"/>
              <a:t>Tercer trimestre de 2025.</a:t>
            </a:r>
          </a:p>
          <a:p>
            <a:pPr>
              <a:spcBef>
                <a:spcPts val="120"/>
              </a:spcBef>
            </a:pPr>
            <a:endParaRPr lang="es-ES" sz="2000" dirty="0"/>
          </a:p>
          <a:p>
            <a:pPr marL="0" marR="5080" indent="0" algn="just">
              <a:buFont typeface="Arial"/>
              <a:buNone/>
            </a:pPr>
            <a:r>
              <a:rPr lang="es-ES" sz="2000" dirty="0"/>
              <a:t>Esta dirección, es la encargada de fortalecer el  servicio al cliente, gestionar las peticiones y realizar la medición  de  cumplimiento  de  los términos de atención.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6019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68868D5D-53F4-9A95-F8F1-4F1BA358D0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557" y="539314"/>
            <a:ext cx="10218221" cy="47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sz="3200" dirty="0">
                <a:latin typeface="Avenir título"/>
                <a:cs typeface="+mj-cs"/>
              </a:rPr>
              <a:t>DERECHO DE PETICIÓN MARCO NORMATIVO</a:t>
            </a:r>
            <a:r>
              <a:rPr lang="es-CO" sz="3200" dirty="0">
                <a:latin typeface="Avenir título"/>
                <a:cs typeface="+mj-cs"/>
              </a:rPr>
              <a:t> Y JURISPRUDENCIAL</a:t>
            </a:r>
            <a:endParaRPr sz="3200" dirty="0">
              <a:latin typeface="Avenir título"/>
              <a:cs typeface="+mj-c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A5CE310-0D74-A2A2-C488-444EEDE4F3A6}"/>
              </a:ext>
            </a:extLst>
          </p:cNvPr>
          <p:cNvSpPr/>
          <p:nvPr/>
        </p:nvSpPr>
        <p:spPr>
          <a:xfrm>
            <a:off x="6860628" y="1080520"/>
            <a:ext cx="5000625" cy="866775"/>
          </a:xfrm>
          <a:custGeom>
            <a:avLst/>
            <a:gdLst/>
            <a:ahLst/>
            <a:cxnLst/>
            <a:rect l="l" t="t" r="r" b="b"/>
            <a:pathLst>
              <a:path w="5000625" h="866775">
                <a:moveTo>
                  <a:pt x="0" y="866775"/>
                </a:moveTo>
                <a:lnTo>
                  <a:pt x="5000625" y="866775"/>
                </a:lnTo>
                <a:lnTo>
                  <a:pt x="500062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2DC2368-F67B-11E6-C6A2-E4F5F9CC3255}"/>
              </a:ext>
            </a:extLst>
          </p:cNvPr>
          <p:cNvSpPr txBox="1"/>
          <p:nvPr/>
        </p:nvSpPr>
        <p:spPr>
          <a:xfrm>
            <a:off x="7479753" y="1251907"/>
            <a:ext cx="4381499" cy="45465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just">
              <a:lnSpc>
                <a:spcPts val="1580"/>
              </a:lnSpc>
              <a:spcBef>
                <a:spcPts val="335"/>
              </a:spcBef>
            </a:pPr>
            <a:r>
              <a:rPr sz="1500" dirty="0">
                <a:latin typeface="Avenir Book" panose="02000503020000020003"/>
                <a:cs typeface="Arial MT"/>
              </a:rPr>
              <a:t>Ley 1712 de 2014 Transparencia y Acceso a la Información Pública.</a:t>
            </a: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895F6126-7DCD-5FA6-EFD7-356410DBAE06}"/>
              </a:ext>
            </a:extLst>
          </p:cNvPr>
          <p:cNvGrpSpPr/>
          <p:nvPr/>
        </p:nvGrpSpPr>
        <p:grpSpPr>
          <a:xfrm>
            <a:off x="6617677" y="894720"/>
            <a:ext cx="666750" cy="990600"/>
            <a:chOff x="6629400" y="1104900"/>
            <a:chExt cx="666750" cy="990600"/>
          </a:xfrm>
        </p:grpSpPr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00ACA28E-3897-8A96-C0D4-CB8C4721B41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8925" y="1114425"/>
              <a:ext cx="647700" cy="971550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5C8844BF-FC24-8CD9-E63B-B496E7954B98}"/>
                </a:ext>
              </a:extLst>
            </p:cNvPr>
            <p:cNvSpPr/>
            <p:nvPr/>
          </p:nvSpPr>
          <p:spPr>
            <a:xfrm>
              <a:off x="6638925" y="1114425"/>
              <a:ext cx="647700" cy="971550"/>
            </a:xfrm>
            <a:custGeom>
              <a:avLst/>
              <a:gdLst/>
              <a:ahLst/>
              <a:cxnLst/>
              <a:rect l="l" t="t" r="r" b="b"/>
              <a:pathLst>
                <a:path w="647700" h="971550">
                  <a:moveTo>
                    <a:pt x="0" y="971550"/>
                  </a:moveTo>
                  <a:lnTo>
                    <a:pt x="647700" y="97155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9">
            <a:extLst>
              <a:ext uri="{FF2B5EF4-FFF2-40B4-BE49-F238E27FC236}">
                <a16:creationId xmlns:a16="http://schemas.microsoft.com/office/drawing/2014/main" id="{1BA5FB60-AA16-F17D-93EF-F6ECF3E96E98}"/>
              </a:ext>
            </a:extLst>
          </p:cNvPr>
          <p:cNvSpPr/>
          <p:nvPr/>
        </p:nvSpPr>
        <p:spPr>
          <a:xfrm>
            <a:off x="6872351" y="2294592"/>
            <a:ext cx="5000625" cy="857250"/>
          </a:xfrm>
          <a:custGeom>
            <a:avLst/>
            <a:gdLst/>
            <a:ahLst/>
            <a:cxnLst/>
            <a:rect l="l" t="t" r="r" b="b"/>
            <a:pathLst>
              <a:path w="5000625" h="857250">
                <a:moveTo>
                  <a:pt x="0" y="857250"/>
                </a:moveTo>
                <a:lnTo>
                  <a:pt x="5000625" y="857250"/>
                </a:lnTo>
                <a:lnTo>
                  <a:pt x="5000625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B09DC86C-E60F-7378-C964-239EE7424F3F}"/>
              </a:ext>
            </a:extLst>
          </p:cNvPr>
          <p:cNvSpPr txBox="1"/>
          <p:nvPr/>
        </p:nvSpPr>
        <p:spPr>
          <a:xfrm>
            <a:off x="7490841" y="2464708"/>
            <a:ext cx="4334510" cy="455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just">
              <a:lnSpc>
                <a:spcPts val="1580"/>
              </a:lnSpc>
              <a:spcBef>
                <a:spcPts val="335"/>
              </a:spcBef>
            </a:pPr>
            <a:r>
              <a:rPr sz="1500" dirty="0">
                <a:latin typeface="Avenir Book" panose="02000503020000020003"/>
                <a:cs typeface="Arial MT"/>
              </a:rPr>
              <a:t>Ley 5ª de 1992 Peticiones de congresistas y Cámaras legislativas, ejercicio del control político.</a:t>
            </a:r>
          </a:p>
        </p:txBody>
      </p:sp>
      <p:grpSp>
        <p:nvGrpSpPr>
          <p:cNvPr id="15" name="object 11">
            <a:extLst>
              <a:ext uri="{FF2B5EF4-FFF2-40B4-BE49-F238E27FC236}">
                <a16:creationId xmlns:a16="http://schemas.microsoft.com/office/drawing/2014/main" id="{184A216A-98EF-5F72-F17E-FF61DE921C7B}"/>
              </a:ext>
            </a:extLst>
          </p:cNvPr>
          <p:cNvGrpSpPr/>
          <p:nvPr/>
        </p:nvGrpSpPr>
        <p:grpSpPr>
          <a:xfrm>
            <a:off x="6619875" y="2099266"/>
            <a:ext cx="676275" cy="1000125"/>
            <a:chOff x="6619875" y="2286000"/>
            <a:chExt cx="676275" cy="1000125"/>
          </a:xfrm>
        </p:grpSpPr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4603AC28-F8BE-BF26-C4BB-81739598D9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2295525"/>
              <a:ext cx="657225" cy="981075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D19C9199-78B5-A267-EF50-E9BAEC2D7C7F}"/>
                </a:ext>
              </a:extLst>
            </p:cNvPr>
            <p:cNvSpPr/>
            <p:nvPr/>
          </p:nvSpPr>
          <p:spPr>
            <a:xfrm>
              <a:off x="6629400" y="2295525"/>
              <a:ext cx="657225" cy="981075"/>
            </a:xfrm>
            <a:custGeom>
              <a:avLst/>
              <a:gdLst/>
              <a:ahLst/>
              <a:cxnLst/>
              <a:rect l="l" t="t" r="r" b="b"/>
              <a:pathLst>
                <a:path w="657225" h="981075">
                  <a:moveTo>
                    <a:pt x="0" y="981075"/>
                  </a:moveTo>
                  <a:lnTo>
                    <a:pt x="657225" y="981075"/>
                  </a:lnTo>
                  <a:lnTo>
                    <a:pt x="657225" y="0"/>
                  </a:lnTo>
                  <a:lnTo>
                    <a:pt x="0" y="0"/>
                  </a:lnTo>
                  <a:lnTo>
                    <a:pt x="0" y="981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4">
            <a:extLst>
              <a:ext uri="{FF2B5EF4-FFF2-40B4-BE49-F238E27FC236}">
                <a16:creationId xmlns:a16="http://schemas.microsoft.com/office/drawing/2014/main" id="{D25E9FF4-FB52-F92E-7C44-3495AECBFE7A}"/>
              </a:ext>
            </a:extLst>
          </p:cNvPr>
          <p:cNvSpPr/>
          <p:nvPr/>
        </p:nvSpPr>
        <p:spPr>
          <a:xfrm>
            <a:off x="6872351" y="3461038"/>
            <a:ext cx="5000625" cy="857250"/>
          </a:xfrm>
          <a:custGeom>
            <a:avLst/>
            <a:gdLst/>
            <a:ahLst/>
            <a:cxnLst/>
            <a:rect l="l" t="t" r="r" b="b"/>
            <a:pathLst>
              <a:path w="5000625" h="857250">
                <a:moveTo>
                  <a:pt x="0" y="857250"/>
                </a:moveTo>
                <a:lnTo>
                  <a:pt x="5000625" y="857250"/>
                </a:lnTo>
                <a:lnTo>
                  <a:pt x="5000625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CE9E198A-9ADB-5179-7589-844F111AFCC4}"/>
              </a:ext>
            </a:extLst>
          </p:cNvPr>
          <p:cNvSpPr txBox="1"/>
          <p:nvPr/>
        </p:nvSpPr>
        <p:spPr>
          <a:xfrm>
            <a:off x="7490841" y="3537174"/>
            <a:ext cx="4334510" cy="64171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85500"/>
              </a:lnSpc>
              <a:spcBef>
                <a:spcPts val="360"/>
              </a:spcBef>
            </a:pPr>
            <a:r>
              <a:rPr sz="1500" dirty="0">
                <a:latin typeface="Avenir Book" panose="02000503020000020003"/>
                <a:cs typeface="Arial MT"/>
              </a:rPr>
              <a:t>Acuerdo 741 de 2019 Concejo de Bogotá, ejercicio del control político. Art. 54, modificado por Acuerdo 837 de 2022.</a:t>
            </a:r>
          </a:p>
        </p:txBody>
      </p:sp>
      <p:grpSp>
        <p:nvGrpSpPr>
          <p:cNvPr id="20" name="object 16">
            <a:extLst>
              <a:ext uri="{FF2B5EF4-FFF2-40B4-BE49-F238E27FC236}">
                <a16:creationId xmlns:a16="http://schemas.microsoft.com/office/drawing/2014/main" id="{D4D69F89-BE73-4E3E-438A-A869E41F37C8}"/>
              </a:ext>
            </a:extLst>
          </p:cNvPr>
          <p:cNvGrpSpPr/>
          <p:nvPr/>
        </p:nvGrpSpPr>
        <p:grpSpPr>
          <a:xfrm>
            <a:off x="6619875" y="3265712"/>
            <a:ext cx="676275" cy="990600"/>
            <a:chOff x="6619875" y="3429000"/>
            <a:chExt cx="676275" cy="990600"/>
          </a:xfrm>
        </p:grpSpPr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54DEEA4D-F66B-498D-973F-1770F63DC7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400" y="3438525"/>
              <a:ext cx="657225" cy="971550"/>
            </a:xfrm>
            <a:prstGeom prst="rect">
              <a:avLst/>
            </a:prstGeom>
          </p:spPr>
        </p:pic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589E9A93-8990-3B29-2225-43F1780BD00F}"/>
                </a:ext>
              </a:extLst>
            </p:cNvPr>
            <p:cNvSpPr/>
            <p:nvPr/>
          </p:nvSpPr>
          <p:spPr>
            <a:xfrm>
              <a:off x="6629400" y="3438525"/>
              <a:ext cx="657225" cy="971550"/>
            </a:xfrm>
            <a:custGeom>
              <a:avLst/>
              <a:gdLst/>
              <a:ahLst/>
              <a:cxnLst/>
              <a:rect l="l" t="t" r="r" b="b"/>
              <a:pathLst>
                <a:path w="657225" h="971550">
                  <a:moveTo>
                    <a:pt x="0" y="971550"/>
                  </a:moveTo>
                  <a:lnTo>
                    <a:pt x="657225" y="971550"/>
                  </a:lnTo>
                  <a:lnTo>
                    <a:pt x="657225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9">
            <a:extLst>
              <a:ext uri="{FF2B5EF4-FFF2-40B4-BE49-F238E27FC236}">
                <a16:creationId xmlns:a16="http://schemas.microsoft.com/office/drawing/2014/main" id="{E66F20A3-B7A9-1FB2-55A2-84DBA42DE0B0}"/>
              </a:ext>
            </a:extLst>
          </p:cNvPr>
          <p:cNvSpPr/>
          <p:nvPr/>
        </p:nvSpPr>
        <p:spPr>
          <a:xfrm>
            <a:off x="6872351" y="4670649"/>
            <a:ext cx="5000625" cy="857250"/>
          </a:xfrm>
          <a:custGeom>
            <a:avLst/>
            <a:gdLst/>
            <a:ahLst/>
            <a:cxnLst/>
            <a:rect l="l" t="t" r="r" b="b"/>
            <a:pathLst>
              <a:path w="5000625" h="857250">
                <a:moveTo>
                  <a:pt x="0" y="857250"/>
                </a:moveTo>
                <a:lnTo>
                  <a:pt x="5000625" y="857250"/>
                </a:lnTo>
                <a:lnTo>
                  <a:pt x="5000625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ln w="127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9E7D6E68-A46B-5AAD-69AF-247065666CF3}"/>
              </a:ext>
            </a:extLst>
          </p:cNvPr>
          <p:cNvSpPr txBox="1"/>
          <p:nvPr/>
        </p:nvSpPr>
        <p:spPr>
          <a:xfrm>
            <a:off x="7490841" y="4654774"/>
            <a:ext cx="4340225" cy="82779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83500"/>
              </a:lnSpc>
              <a:spcBef>
                <a:spcPts val="400"/>
              </a:spcBef>
            </a:pPr>
            <a:r>
              <a:rPr sz="1500" dirty="0">
                <a:latin typeface="Avenir Book" panose="02000503020000020003"/>
                <a:cs typeface="Arial MT"/>
              </a:rPr>
              <a:t>Sentencia C-951/14 declara exequible el proyecto de Ley Estatutaria que reguló el derecho fundamental de </a:t>
            </a:r>
            <a:r>
              <a:rPr lang="es-CO" sz="1500" noProof="0" dirty="0">
                <a:latin typeface="Avenir Book" panose="02000503020000020003"/>
                <a:cs typeface="Arial MT"/>
              </a:rPr>
              <a:t>petición</a:t>
            </a:r>
            <a:r>
              <a:rPr lang="es-CO" sz="1500" dirty="0">
                <a:latin typeface="Avenir Book" panose="02000503020000020003"/>
                <a:cs typeface="Arial MT"/>
              </a:rPr>
              <a:t> y </a:t>
            </a:r>
            <a:r>
              <a:rPr lang="es-CO" sz="1500" noProof="0" dirty="0">
                <a:latin typeface="Avenir Book" panose="02000503020000020003"/>
                <a:cs typeface="Arial MT"/>
              </a:rPr>
              <a:t>sustituye</a:t>
            </a:r>
            <a:r>
              <a:rPr sz="1500" dirty="0">
                <a:latin typeface="Avenir Book" panose="02000503020000020003"/>
                <a:cs typeface="Arial MT"/>
              </a:rPr>
              <a:t> el título II de la Ley 1437 de 2011 CPACA.</a:t>
            </a:r>
          </a:p>
        </p:txBody>
      </p:sp>
      <p:grpSp>
        <p:nvGrpSpPr>
          <p:cNvPr id="25" name="object 21">
            <a:extLst>
              <a:ext uri="{FF2B5EF4-FFF2-40B4-BE49-F238E27FC236}">
                <a16:creationId xmlns:a16="http://schemas.microsoft.com/office/drawing/2014/main" id="{18CC5A4D-58D9-AA0B-C18F-B0F9127F63E9}"/>
              </a:ext>
            </a:extLst>
          </p:cNvPr>
          <p:cNvGrpSpPr/>
          <p:nvPr/>
        </p:nvGrpSpPr>
        <p:grpSpPr>
          <a:xfrm>
            <a:off x="6619875" y="4551587"/>
            <a:ext cx="5259705" cy="2097405"/>
            <a:chOff x="6619875" y="4638675"/>
            <a:chExt cx="5259705" cy="2097405"/>
          </a:xfrm>
        </p:grpSpPr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60FBA1C9-98B7-FDF1-6945-7914021315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0" y="4648200"/>
              <a:ext cx="657225" cy="971550"/>
            </a:xfrm>
            <a:prstGeom prst="rect">
              <a:avLst/>
            </a:prstGeom>
          </p:spPr>
        </p:pic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0379FF87-3691-DC48-2A74-385F73DC3514}"/>
                </a:ext>
              </a:extLst>
            </p:cNvPr>
            <p:cNvSpPr/>
            <p:nvPr/>
          </p:nvSpPr>
          <p:spPr>
            <a:xfrm>
              <a:off x="6629400" y="4648200"/>
              <a:ext cx="657225" cy="971550"/>
            </a:xfrm>
            <a:custGeom>
              <a:avLst/>
              <a:gdLst/>
              <a:ahLst/>
              <a:cxnLst/>
              <a:rect l="l" t="t" r="r" b="b"/>
              <a:pathLst>
                <a:path w="657225" h="971550">
                  <a:moveTo>
                    <a:pt x="0" y="971550"/>
                  </a:moveTo>
                  <a:lnTo>
                    <a:pt x="657225" y="971550"/>
                  </a:lnTo>
                  <a:lnTo>
                    <a:pt x="657225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93FBAE61-50A6-0281-827D-9EDA61470B83}"/>
                </a:ext>
              </a:extLst>
            </p:cNvPr>
            <p:cNvSpPr/>
            <p:nvPr/>
          </p:nvSpPr>
          <p:spPr>
            <a:xfrm>
              <a:off x="6872350" y="5872162"/>
              <a:ext cx="5000625" cy="857250"/>
            </a:xfrm>
            <a:custGeom>
              <a:avLst/>
              <a:gdLst/>
              <a:ahLst/>
              <a:cxnLst/>
              <a:rect l="l" t="t" r="r" b="b"/>
              <a:pathLst>
                <a:path w="5000625" h="857250">
                  <a:moveTo>
                    <a:pt x="0" y="857250"/>
                  </a:moveTo>
                  <a:lnTo>
                    <a:pt x="5000625" y="857250"/>
                  </a:lnTo>
                  <a:lnTo>
                    <a:pt x="5000625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5">
            <a:extLst>
              <a:ext uri="{FF2B5EF4-FFF2-40B4-BE49-F238E27FC236}">
                <a16:creationId xmlns:a16="http://schemas.microsoft.com/office/drawing/2014/main" id="{8EAC3294-0029-0815-8B93-1F68C0DF1DE7}"/>
              </a:ext>
            </a:extLst>
          </p:cNvPr>
          <p:cNvSpPr/>
          <p:nvPr/>
        </p:nvSpPr>
        <p:spPr>
          <a:xfrm>
            <a:off x="468557" y="1115588"/>
            <a:ext cx="5381259" cy="857250"/>
          </a:xfrm>
          <a:custGeom>
            <a:avLst/>
            <a:gdLst/>
            <a:ahLst/>
            <a:cxnLst/>
            <a:rect l="l" t="t" r="r" b="b"/>
            <a:pathLst>
              <a:path w="4991100" h="857250">
                <a:moveTo>
                  <a:pt x="0" y="857250"/>
                </a:moveTo>
                <a:lnTo>
                  <a:pt x="4991100" y="857250"/>
                </a:lnTo>
                <a:lnTo>
                  <a:pt x="4991100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96C90391-7291-78B6-CE49-FD22A6AE29DB}"/>
              </a:ext>
            </a:extLst>
          </p:cNvPr>
          <p:cNvSpPr txBox="1"/>
          <p:nvPr/>
        </p:nvSpPr>
        <p:spPr>
          <a:xfrm>
            <a:off x="1082032" y="1149910"/>
            <a:ext cx="4650553" cy="63389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83500"/>
              </a:lnSpc>
              <a:spcBef>
                <a:spcPts val="400"/>
              </a:spcBef>
            </a:pPr>
            <a:r>
              <a:rPr sz="1500" dirty="0">
                <a:latin typeface="Avenir Book" panose="02000503020000020003"/>
                <a:cs typeface="Arial MT"/>
              </a:rPr>
              <a:t>Art. 23 Toda persona tiene </a:t>
            </a:r>
            <a:r>
              <a:rPr lang="es-CO" sz="1500" b="1" noProof="0" dirty="0">
                <a:latin typeface="Avenir Book" panose="02000503020000020003"/>
                <a:cs typeface="Arial"/>
              </a:rPr>
              <a:t>derecho a presentar Peticiones respetuosas </a:t>
            </a:r>
            <a:r>
              <a:rPr lang="es-CO" sz="1500" noProof="0" dirty="0">
                <a:latin typeface="Avenir Book" panose="02000503020000020003"/>
                <a:cs typeface="Arial MT"/>
              </a:rPr>
              <a:t>a las autoridades por motivos de interés general o particular y a obtener pronta resolución.</a:t>
            </a:r>
            <a:endParaRPr sz="1500" dirty="0">
              <a:latin typeface="Avenir Book" panose="02000503020000020003"/>
              <a:cs typeface="Arial MT"/>
            </a:endParaRPr>
          </a:p>
        </p:txBody>
      </p:sp>
      <p:grpSp>
        <p:nvGrpSpPr>
          <p:cNvPr id="31" name="object 27">
            <a:extLst>
              <a:ext uri="{FF2B5EF4-FFF2-40B4-BE49-F238E27FC236}">
                <a16:creationId xmlns:a16="http://schemas.microsoft.com/office/drawing/2014/main" id="{DE9C6A87-A7C4-0A1D-A33B-3A21A3AD258F}"/>
              </a:ext>
            </a:extLst>
          </p:cNvPr>
          <p:cNvGrpSpPr/>
          <p:nvPr/>
        </p:nvGrpSpPr>
        <p:grpSpPr>
          <a:xfrm>
            <a:off x="392422" y="1084437"/>
            <a:ext cx="666750" cy="990600"/>
            <a:chOff x="495300" y="1143000"/>
            <a:chExt cx="666750" cy="990600"/>
          </a:xfrm>
        </p:grpSpPr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103645A5-260F-D5FC-3A0D-0C91976E2F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825" y="1152525"/>
              <a:ext cx="647700" cy="971550"/>
            </a:xfrm>
            <a:prstGeom prst="rect">
              <a:avLst/>
            </a:prstGeom>
          </p:spPr>
        </p:pic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A3B798FF-2A8F-A7B8-1BBE-45881AF819C8}"/>
                </a:ext>
              </a:extLst>
            </p:cNvPr>
            <p:cNvSpPr/>
            <p:nvPr/>
          </p:nvSpPr>
          <p:spPr>
            <a:xfrm>
              <a:off x="504825" y="1152525"/>
              <a:ext cx="647700" cy="971550"/>
            </a:xfrm>
            <a:custGeom>
              <a:avLst/>
              <a:gdLst/>
              <a:ahLst/>
              <a:cxnLst/>
              <a:rect l="l" t="t" r="r" b="b"/>
              <a:pathLst>
                <a:path w="647700" h="971550">
                  <a:moveTo>
                    <a:pt x="0" y="971550"/>
                  </a:moveTo>
                  <a:lnTo>
                    <a:pt x="647700" y="97155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0">
            <a:extLst>
              <a:ext uri="{FF2B5EF4-FFF2-40B4-BE49-F238E27FC236}">
                <a16:creationId xmlns:a16="http://schemas.microsoft.com/office/drawing/2014/main" id="{D59CF9C7-8537-D20D-9DCB-2729B13604AA}"/>
              </a:ext>
            </a:extLst>
          </p:cNvPr>
          <p:cNvSpPr/>
          <p:nvPr/>
        </p:nvSpPr>
        <p:spPr>
          <a:xfrm>
            <a:off x="618758" y="2217558"/>
            <a:ext cx="5231058" cy="1038225"/>
          </a:xfrm>
          <a:custGeom>
            <a:avLst/>
            <a:gdLst/>
            <a:ahLst/>
            <a:cxnLst/>
            <a:rect l="l" t="t" r="r" b="b"/>
            <a:pathLst>
              <a:path w="4972050" h="1038225">
                <a:moveTo>
                  <a:pt x="0" y="1038225"/>
                </a:moveTo>
                <a:lnTo>
                  <a:pt x="4972050" y="1038225"/>
                </a:lnTo>
                <a:lnTo>
                  <a:pt x="4972050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04AE13F6-959E-EF13-CB2F-6F82191F4784}"/>
              </a:ext>
            </a:extLst>
          </p:cNvPr>
          <p:cNvSpPr txBox="1"/>
          <p:nvPr/>
        </p:nvSpPr>
        <p:spPr>
          <a:xfrm>
            <a:off x="1058587" y="2217113"/>
            <a:ext cx="4650552" cy="9798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sz="1500" dirty="0">
                <a:latin typeface="Avenir Book" panose="02000503020000020003"/>
                <a:cs typeface="Arial MT"/>
              </a:rPr>
              <a:t>Ley 1437 de 2011 (CPACA) Derecho Fundamental de Petición. Título II sustituido, Ley 1755 de 2025.</a:t>
            </a: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lang="es-CO" sz="1500" noProof="0" dirty="0">
                <a:latin typeface="Avenir Book" panose="02000503020000020003"/>
                <a:cs typeface="Arial MT"/>
              </a:rPr>
              <a:t>     Capítulo I y II DP ante </a:t>
            </a:r>
            <a:r>
              <a:rPr lang="es-CO" sz="1500" b="1" noProof="0" dirty="0">
                <a:latin typeface="Avenir Book" panose="02000503020000020003"/>
                <a:cs typeface="Arial"/>
              </a:rPr>
              <a:t>Autoridades</a:t>
            </a:r>
            <a:endParaRPr lang="es-CO" sz="1500" noProof="0" dirty="0">
              <a:latin typeface="Avenir Book" panose="02000503020000020003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s-CO" sz="1500" noProof="0" dirty="0">
                <a:latin typeface="Avenir Book" panose="02000503020000020003"/>
                <a:cs typeface="Arial MT"/>
              </a:rPr>
              <a:t>     Capítulo III DP ante </a:t>
            </a:r>
            <a:r>
              <a:rPr lang="es-CO" sz="1500" b="1" noProof="0" dirty="0">
                <a:latin typeface="Avenir Book" panose="02000503020000020003"/>
                <a:cs typeface="Arial"/>
              </a:rPr>
              <a:t>Organizaciones Privadas</a:t>
            </a:r>
            <a:endParaRPr lang="es-CO" sz="1500" noProof="0" dirty="0">
              <a:latin typeface="Avenir Book" panose="02000503020000020003"/>
              <a:cs typeface="Arial"/>
            </a:endParaRPr>
          </a:p>
        </p:txBody>
      </p:sp>
      <p:grpSp>
        <p:nvGrpSpPr>
          <p:cNvPr id="36" name="object 32">
            <a:extLst>
              <a:ext uri="{FF2B5EF4-FFF2-40B4-BE49-F238E27FC236}">
                <a16:creationId xmlns:a16="http://schemas.microsoft.com/office/drawing/2014/main" id="{7BBD3D80-7CF8-CEE7-27D9-8DDF473EA307}"/>
              </a:ext>
            </a:extLst>
          </p:cNvPr>
          <p:cNvGrpSpPr/>
          <p:nvPr/>
        </p:nvGrpSpPr>
        <p:grpSpPr>
          <a:xfrm>
            <a:off x="337772" y="2127007"/>
            <a:ext cx="666750" cy="990600"/>
            <a:chOff x="466725" y="2314575"/>
            <a:chExt cx="666750" cy="990600"/>
          </a:xfrm>
        </p:grpSpPr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334750FB-1E76-9617-81DA-0B345A8887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250" y="2324100"/>
              <a:ext cx="647700" cy="971550"/>
            </a:xfrm>
            <a:prstGeom prst="rect">
              <a:avLst/>
            </a:prstGeom>
          </p:spPr>
        </p:pic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5D7F5405-4A79-98DE-F73B-BAA2D0853E01}"/>
                </a:ext>
              </a:extLst>
            </p:cNvPr>
            <p:cNvSpPr/>
            <p:nvPr/>
          </p:nvSpPr>
          <p:spPr>
            <a:xfrm>
              <a:off x="476250" y="2324100"/>
              <a:ext cx="647700" cy="971550"/>
            </a:xfrm>
            <a:custGeom>
              <a:avLst/>
              <a:gdLst/>
              <a:ahLst/>
              <a:cxnLst/>
              <a:rect l="l" t="t" r="r" b="b"/>
              <a:pathLst>
                <a:path w="647700" h="971550">
                  <a:moveTo>
                    <a:pt x="0" y="971550"/>
                  </a:moveTo>
                  <a:lnTo>
                    <a:pt x="647700" y="97155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0">
            <a:extLst>
              <a:ext uri="{FF2B5EF4-FFF2-40B4-BE49-F238E27FC236}">
                <a16:creationId xmlns:a16="http://schemas.microsoft.com/office/drawing/2014/main" id="{55BBE368-4ED4-2FB8-B302-0ED1191D5188}"/>
              </a:ext>
            </a:extLst>
          </p:cNvPr>
          <p:cNvSpPr txBox="1"/>
          <p:nvPr/>
        </p:nvSpPr>
        <p:spPr>
          <a:xfrm>
            <a:off x="7490840" y="5785074"/>
            <a:ext cx="306182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venir Book" panose="02000503020000020003"/>
                <a:cs typeface="Arial MT"/>
              </a:rPr>
              <a:t>Sentencia 20221025084415</a:t>
            </a:r>
          </a:p>
        </p:txBody>
      </p:sp>
      <p:sp>
        <p:nvSpPr>
          <p:cNvPr id="55" name="object 51">
            <a:extLst>
              <a:ext uri="{FF2B5EF4-FFF2-40B4-BE49-F238E27FC236}">
                <a16:creationId xmlns:a16="http://schemas.microsoft.com/office/drawing/2014/main" id="{1C8A4654-1D94-AABC-BA44-EE7851124167}"/>
              </a:ext>
            </a:extLst>
          </p:cNvPr>
          <p:cNvSpPr txBox="1"/>
          <p:nvPr/>
        </p:nvSpPr>
        <p:spPr>
          <a:xfrm>
            <a:off x="7490841" y="6020024"/>
            <a:ext cx="4343400" cy="4457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  <a:tabLst>
                <a:tab pos="756285" algn="l"/>
                <a:tab pos="1762125" algn="l"/>
                <a:tab pos="2117090" algn="l"/>
                <a:tab pos="3472815" algn="l"/>
                <a:tab pos="3827145" algn="l"/>
              </a:tabLst>
            </a:pPr>
            <a:r>
              <a:rPr sz="1500" dirty="0">
                <a:latin typeface="Avenir Book" panose="02000503020000020003"/>
                <a:cs typeface="Arial MT"/>
              </a:rPr>
              <a:t>Marco	normativo	y	jurisprudencial	y</a:t>
            </a:r>
            <a:r>
              <a:rPr lang="es-ES" sz="1500" dirty="0">
                <a:latin typeface="Avenir Book" panose="02000503020000020003"/>
                <a:cs typeface="Arial MT"/>
              </a:rPr>
              <a:t> </a:t>
            </a:r>
            <a:r>
              <a:rPr sz="1500" dirty="0">
                <a:latin typeface="Avenir Book" panose="02000503020000020003"/>
                <a:cs typeface="Arial MT"/>
              </a:rPr>
              <a:t>Reglas Jurisprudenciales del Derecho de Petición.</a:t>
            </a:r>
          </a:p>
        </p:txBody>
      </p:sp>
      <p:grpSp>
        <p:nvGrpSpPr>
          <p:cNvPr id="56" name="object 52">
            <a:extLst>
              <a:ext uri="{FF2B5EF4-FFF2-40B4-BE49-F238E27FC236}">
                <a16:creationId xmlns:a16="http://schemas.microsoft.com/office/drawing/2014/main" id="{D84D0BE6-F0B9-FB30-47F8-699D389381EC}"/>
              </a:ext>
            </a:extLst>
          </p:cNvPr>
          <p:cNvGrpSpPr/>
          <p:nvPr/>
        </p:nvGrpSpPr>
        <p:grpSpPr>
          <a:xfrm>
            <a:off x="6619875" y="5513612"/>
            <a:ext cx="676275" cy="990600"/>
            <a:chOff x="6619875" y="5676900"/>
            <a:chExt cx="676275" cy="990600"/>
          </a:xfrm>
        </p:grpSpPr>
        <p:pic>
          <p:nvPicPr>
            <p:cNvPr id="57" name="object 53">
              <a:extLst>
                <a:ext uri="{FF2B5EF4-FFF2-40B4-BE49-F238E27FC236}">
                  <a16:creationId xmlns:a16="http://schemas.microsoft.com/office/drawing/2014/main" id="{D9311EB0-BA3E-B7BA-3743-CFFD343A00E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400" y="5686425"/>
              <a:ext cx="657225" cy="971550"/>
            </a:xfrm>
            <a:prstGeom prst="rect">
              <a:avLst/>
            </a:prstGeom>
          </p:spPr>
        </p:pic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3DB5FB3F-A585-6BE2-7814-CCCE797DCA31}"/>
                </a:ext>
              </a:extLst>
            </p:cNvPr>
            <p:cNvSpPr/>
            <p:nvPr/>
          </p:nvSpPr>
          <p:spPr>
            <a:xfrm>
              <a:off x="6629400" y="5686425"/>
              <a:ext cx="657225" cy="971550"/>
            </a:xfrm>
            <a:custGeom>
              <a:avLst/>
              <a:gdLst/>
              <a:ahLst/>
              <a:cxnLst/>
              <a:rect l="l" t="t" r="r" b="b"/>
              <a:pathLst>
                <a:path w="657225" h="971550">
                  <a:moveTo>
                    <a:pt x="0" y="971550"/>
                  </a:moveTo>
                  <a:lnTo>
                    <a:pt x="657225" y="971550"/>
                  </a:lnTo>
                  <a:lnTo>
                    <a:pt x="657225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0" name="Diagrama 59">
            <a:extLst>
              <a:ext uri="{FF2B5EF4-FFF2-40B4-BE49-F238E27FC236}">
                <a16:creationId xmlns:a16="http://schemas.microsoft.com/office/drawing/2014/main" id="{A62094B8-D92B-4930-5963-784E4A3E3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03455"/>
              </p:ext>
            </p:extLst>
          </p:nvPr>
        </p:nvGraphicFramePr>
        <p:xfrm>
          <a:off x="370743" y="3411723"/>
          <a:ext cx="5479073" cy="98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1" name="object 36">
            <a:extLst>
              <a:ext uri="{FF2B5EF4-FFF2-40B4-BE49-F238E27FC236}">
                <a16:creationId xmlns:a16="http://schemas.microsoft.com/office/drawing/2014/main" id="{15D84858-A110-9E5E-F762-599ADE9FF183}"/>
              </a:ext>
            </a:extLst>
          </p:cNvPr>
          <p:cNvSpPr txBox="1"/>
          <p:nvPr/>
        </p:nvSpPr>
        <p:spPr>
          <a:xfrm>
            <a:off x="1035845" y="3594907"/>
            <a:ext cx="4696740" cy="6457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85600"/>
              </a:lnSpc>
              <a:spcBef>
                <a:spcPts val="360"/>
              </a:spcBef>
            </a:pPr>
            <a:r>
              <a:rPr sz="1500" dirty="0">
                <a:latin typeface="Avenir Book" panose="02000503020000020003"/>
                <a:cs typeface="Arial MT"/>
              </a:rPr>
              <a:t>Ley 1755 de 2015 regula el Derecho Fundamental de Petición ante ante autoridades y organizaciones e instituciones privadas.</a:t>
            </a:r>
          </a:p>
        </p:txBody>
      </p:sp>
      <p:graphicFrame>
        <p:nvGraphicFramePr>
          <p:cNvPr id="62" name="Diagrama 61">
            <a:extLst>
              <a:ext uri="{FF2B5EF4-FFF2-40B4-BE49-F238E27FC236}">
                <a16:creationId xmlns:a16="http://schemas.microsoft.com/office/drawing/2014/main" id="{4CD490B8-7BA3-1433-414D-737C75479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556049"/>
              </p:ext>
            </p:extLst>
          </p:nvPr>
        </p:nvGraphicFramePr>
        <p:xfrm>
          <a:off x="378501" y="4553854"/>
          <a:ext cx="5454646" cy="81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3" name="object 36">
            <a:extLst>
              <a:ext uri="{FF2B5EF4-FFF2-40B4-BE49-F238E27FC236}">
                <a16:creationId xmlns:a16="http://schemas.microsoft.com/office/drawing/2014/main" id="{51D97744-C5F2-AA3E-5C22-1EE4564FAB38}"/>
              </a:ext>
            </a:extLst>
          </p:cNvPr>
          <p:cNvSpPr txBox="1"/>
          <p:nvPr/>
        </p:nvSpPr>
        <p:spPr>
          <a:xfrm>
            <a:off x="1058938" y="4842035"/>
            <a:ext cx="4696740" cy="24468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85600"/>
              </a:lnSpc>
              <a:spcBef>
                <a:spcPts val="360"/>
              </a:spcBef>
            </a:pPr>
            <a:r>
              <a:rPr lang="es-CO" sz="1500" dirty="0">
                <a:latin typeface="Avenir Book" panose="02000503020000020003"/>
                <a:cs typeface="Arial MT"/>
              </a:rPr>
              <a:t>Decreto 1166 de 2016 peticiones presentadas verbalmente</a:t>
            </a:r>
            <a:endParaRPr sz="1500" dirty="0">
              <a:latin typeface="Avenir Book" panose="02000503020000020003"/>
              <a:cs typeface="Arial MT"/>
            </a:endParaRPr>
          </a:p>
        </p:txBody>
      </p:sp>
      <p:graphicFrame>
        <p:nvGraphicFramePr>
          <p:cNvPr id="64" name="Diagrama 63">
            <a:extLst>
              <a:ext uri="{FF2B5EF4-FFF2-40B4-BE49-F238E27FC236}">
                <a16:creationId xmlns:a16="http://schemas.microsoft.com/office/drawing/2014/main" id="{43CEF513-76DF-400B-C9BA-934E949A9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710544"/>
              </p:ext>
            </p:extLst>
          </p:nvPr>
        </p:nvGraphicFramePr>
        <p:xfrm>
          <a:off x="354074" y="5624986"/>
          <a:ext cx="5479073" cy="98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65" name="object 36">
            <a:extLst>
              <a:ext uri="{FF2B5EF4-FFF2-40B4-BE49-F238E27FC236}">
                <a16:creationId xmlns:a16="http://schemas.microsoft.com/office/drawing/2014/main" id="{C404378C-3D49-385D-86E5-EA291BC9B83A}"/>
              </a:ext>
            </a:extLst>
          </p:cNvPr>
          <p:cNvSpPr txBox="1"/>
          <p:nvPr/>
        </p:nvSpPr>
        <p:spPr>
          <a:xfrm>
            <a:off x="1142898" y="5731839"/>
            <a:ext cx="4696740" cy="81560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es-ES" sz="1500" dirty="0">
                <a:latin typeface="Avenir Book" panose="02000503020000020003"/>
                <a:cs typeface="Arial MT"/>
              </a:rPr>
              <a:t>Defensa de los Usuarios en Sede de la Empresa.</a:t>
            </a: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s-ES" sz="1500" dirty="0">
                <a:latin typeface="Avenir Book" panose="02000503020000020003"/>
                <a:cs typeface="Arial MT"/>
              </a:rPr>
              <a:t>Ley 142 de 1994, Artículos 152 a 158</a:t>
            </a: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es-ES" sz="1500" dirty="0">
                <a:latin typeface="Avenir Book" panose="02000503020000020003"/>
                <a:cs typeface="Arial MT"/>
              </a:rPr>
              <a:t>Cláusula 20 Condiciones Uniformes SPD Acueducto.</a:t>
            </a:r>
            <a:endParaRPr sz="1500" dirty="0">
              <a:latin typeface="Avenir Book" panose="02000503020000020003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99069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ángulo 2074">
            <a:extLst>
              <a:ext uri="{FF2B5EF4-FFF2-40B4-BE49-F238E27FC236}">
                <a16:creationId xmlns:a16="http://schemas.microsoft.com/office/drawing/2014/main" id="{E0700017-2DC4-5E36-88F2-6CC1C8544382}"/>
              </a:ext>
            </a:extLst>
          </p:cNvPr>
          <p:cNvSpPr/>
          <p:nvPr/>
        </p:nvSpPr>
        <p:spPr>
          <a:xfrm>
            <a:off x="8510497" y="1415689"/>
            <a:ext cx="3594864" cy="4665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4" name="Rectángulo 2073">
            <a:extLst>
              <a:ext uri="{FF2B5EF4-FFF2-40B4-BE49-F238E27FC236}">
                <a16:creationId xmlns:a16="http://schemas.microsoft.com/office/drawing/2014/main" id="{A59500B5-7058-7475-D1F4-39DFD46A5FAB}"/>
              </a:ext>
            </a:extLst>
          </p:cNvPr>
          <p:cNvSpPr/>
          <p:nvPr/>
        </p:nvSpPr>
        <p:spPr>
          <a:xfrm>
            <a:off x="4232225" y="1486847"/>
            <a:ext cx="4102119" cy="4594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3" name="Rectángulo: esquinas redondeadas 2072">
            <a:extLst>
              <a:ext uri="{FF2B5EF4-FFF2-40B4-BE49-F238E27FC236}">
                <a16:creationId xmlns:a16="http://schemas.microsoft.com/office/drawing/2014/main" id="{D47814CE-620B-A548-2364-4DDF178A536D}"/>
              </a:ext>
            </a:extLst>
          </p:cNvPr>
          <p:cNvSpPr/>
          <p:nvPr/>
        </p:nvSpPr>
        <p:spPr>
          <a:xfrm>
            <a:off x="8577214" y="3907974"/>
            <a:ext cx="3471015" cy="5219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2" name="Rectángulo: esquinas redondeadas 2071">
            <a:extLst>
              <a:ext uri="{FF2B5EF4-FFF2-40B4-BE49-F238E27FC236}">
                <a16:creationId xmlns:a16="http://schemas.microsoft.com/office/drawing/2014/main" id="{B3141F38-C3DD-A27B-5BD5-B33F5D24DB1F}"/>
              </a:ext>
            </a:extLst>
          </p:cNvPr>
          <p:cNvSpPr/>
          <p:nvPr/>
        </p:nvSpPr>
        <p:spPr>
          <a:xfrm>
            <a:off x="8626991" y="1721291"/>
            <a:ext cx="3074042" cy="2832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1" name="Rectángulo: esquinas redondeadas 2070">
            <a:extLst>
              <a:ext uri="{FF2B5EF4-FFF2-40B4-BE49-F238E27FC236}">
                <a16:creationId xmlns:a16="http://schemas.microsoft.com/office/drawing/2014/main" id="{A260B924-981A-A774-6ECB-B150662F24D8}"/>
              </a:ext>
            </a:extLst>
          </p:cNvPr>
          <p:cNvSpPr/>
          <p:nvPr/>
        </p:nvSpPr>
        <p:spPr>
          <a:xfrm>
            <a:off x="5446887" y="5033469"/>
            <a:ext cx="1802702" cy="277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0" name="Rectángulo: esquinas redondeadas 2069">
            <a:extLst>
              <a:ext uri="{FF2B5EF4-FFF2-40B4-BE49-F238E27FC236}">
                <a16:creationId xmlns:a16="http://schemas.microsoft.com/office/drawing/2014/main" id="{1FBB7D93-51AF-258E-AA8A-788F4D37E01C}"/>
              </a:ext>
            </a:extLst>
          </p:cNvPr>
          <p:cNvSpPr/>
          <p:nvPr/>
        </p:nvSpPr>
        <p:spPr>
          <a:xfrm>
            <a:off x="5343543" y="3506701"/>
            <a:ext cx="1930147" cy="271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69" name="Rectángulo: esquinas redondeadas 2068">
            <a:extLst>
              <a:ext uri="{FF2B5EF4-FFF2-40B4-BE49-F238E27FC236}">
                <a16:creationId xmlns:a16="http://schemas.microsoft.com/office/drawing/2014/main" id="{0A0440FE-3787-573B-48B6-DADF2EE55485}"/>
              </a:ext>
            </a:extLst>
          </p:cNvPr>
          <p:cNvSpPr/>
          <p:nvPr/>
        </p:nvSpPr>
        <p:spPr>
          <a:xfrm>
            <a:off x="5339519" y="1700650"/>
            <a:ext cx="2541593" cy="290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B6A91F4-EA75-C0A1-EB42-105DAFD8A131}"/>
              </a:ext>
            </a:extLst>
          </p:cNvPr>
          <p:cNvSpPr/>
          <p:nvPr/>
        </p:nvSpPr>
        <p:spPr>
          <a:xfrm>
            <a:off x="278391" y="1496153"/>
            <a:ext cx="3811638" cy="4585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CE2AB98-ECC1-8B0A-0CBB-6866FAE1672C}"/>
              </a:ext>
            </a:extLst>
          </p:cNvPr>
          <p:cNvSpPr txBox="1">
            <a:spLocks/>
          </p:cNvSpPr>
          <p:nvPr/>
        </p:nvSpPr>
        <p:spPr>
          <a:xfrm>
            <a:off x="511277" y="280085"/>
            <a:ext cx="8404860" cy="605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latin typeface="Avenir títul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MODALIDADES Y TÉRMINOS DEL DERECHO DE PETICIÓN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9A817F4-B26F-90F0-A8D0-928B9FFD34A2}"/>
              </a:ext>
            </a:extLst>
          </p:cNvPr>
          <p:cNvSpPr/>
          <p:nvPr/>
        </p:nvSpPr>
        <p:spPr>
          <a:xfrm>
            <a:off x="511277" y="1056401"/>
            <a:ext cx="3505445" cy="57407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BA6FD38-2EDA-4FF6-68B8-DFE10F19F74A}"/>
              </a:ext>
            </a:extLst>
          </p:cNvPr>
          <p:cNvSpPr/>
          <p:nvPr/>
        </p:nvSpPr>
        <p:spPr>
          <a:xfrm>
            <a:off x="677115" y="1866481"/>
            <a:ext cx="2124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24288D-7661-C64C-7E62-4458FD3E450F}"/>
              </a:ext>
            </a:extLst>
          </p:cNvPr>
          <p:cNvSpPr txBox="1"/>
          <p:nvPr/>
        </p:nvSpPr>
        <p:spPr>
          <a:xfrm>
            <a:off x="737618" y="1825272"/>
            <a:ext cx="2191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D</a:t>
            </a:r>
            <a:r>
              <a:rPr lang="es-CO" sz="1600" dirty="0">
                <a:latin typeface="Avenir Book" panose="02000503020000020003"/>
              </a:rPr>
              <a:t>erecho de </a:t>
            </a:r>
            <a:r>
              <a:rPr lang="es-CO" sz="1600" b="1" dirty="0">
                <a:latin typeface="Avenir Book" panose="02000503020000020003"/>
              </a:rPr>
              <a:t>P</a:t>
            </a:r>
            <a:r>
              <a:rPr lang="es-CO" sz="1600" dirty="0">
                <a:latin typeface="Avenir Book" panose="02000503020000020003"/>
              </a:rPr>
              <a:t>etición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EBD9BE9-6C9E-560A-FF48-9A92253255F4}"/>
              </a:ext>
            </a:extLst>
          </p:cNvPr>
          <p:cNvSpPr/>
          <p:nvPr/>
        </p:nvSpPr>
        <p:spPr>
          <a:xfrm>
            <a:off x="557617" y="1915105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4CC958-D7DD-0AF7-7290-854055710541}"/>
              </a:ext>
            </a:extLst>
          </p:cNvPr>
          <p:cNvSpPr/>
          <p:nvPr/>
        </p:nvSpPr>
        <p:spPr>
          <a:xfrm>
            <a:off x="677115" y="2238737"/>
            <a:ext cx="2124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CAF314-6502-CD95-3FBB-D83AE7F371E8}"/>
              </a:ext>
            </a:extLst>
          </p:cNvPr>
          <p:cNvSpPr txBox="1"/>
          <p:nvPr/>
        </p:nvSpPr>
        <p:spPr>
          <a:xfrm>
            <a:off x="737617" y="2197528"/>
            <a:ext cx="2202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Q</a:t>
            </a:r>
            <a:r>
              <a:rPr lang="es-CO" sz="1600" dirty="0">
                <a:latin typeface="Avenir Book" panose="02000503020000020003"/>
              </a:rPr>
              <a:t>ueja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94AC8E2-1F5B-7EE6-6C5C-B62A57165E48}"/>
              </a:ext>
            </a:extLst>
          </p:cNvPr>
          <p:cNvSpPr/>
          <p:nvPr/>
        </p:nvSpPr>
        <p:spPr>
          <a:xfrm>
            <a:off x="557617" y="2287361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79E6E42-FEBC-08E1-DC41-1B729842C370}"/>
              </a:ext>
            </a:extLst>
          </p:cNvPr>
          <p:cNvSpPr/>
          <p:nvPr/>
        </p:nvSpPr>
        <p:spPr>
          <a:xfrm>
            <a:off x="677115" y="2622057"/>
            <a:ext cx="2124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3EFB84-17DB-B71D-069F-2367B4C2CB6F}"/>
              </a:ext>
            </a:extLst>
          </p:cNvPr>
          <p:cNvSpPr txBox="1"/>
          <p:nvPr/>
        </p:nvSpPr>
        <p:spPr>
          <a:xfrm>
            <a:off x="737617" y="2580848"/>
            <a:ext cx="141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R</a:t>
            </a:r>
            <a:r>
              <a:rPr lang="es-CO" sz="1600" dirty="0">
                <a:latin typeface="Avenir Book" panose="02000503020000020003"/>
              </a:rPr>
              <a:t>eclamo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9CF099C-4ED6-D347-7505-121264D91EDA}"/>
              </a:ext>
            </a:extLst>
          </p:cNvPr>
          <p:cNvSpPr/>
          <p:nvPr/>
        </p:nvSpPr>
        <p:spPr>
          <a:xfrm>
            <a:off x="557617" y="2670681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D2F70FD-2079-1589-56F1-22B9F7ADFF4B}"/>
              </a:ext>
            </a:extLst>
          </p:cNvPr>
          <p:cNvSpPr/>
          <p:nvPr/>
        </p:nvSpPr>
        <p:spPr>
          <a:xfrm>
            <a:off x="677115" y="3006393"/>
            <a:ext cx="2124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8B713B-1F0D-4136-C83B-9C9386A8F43E}"/>
              </a:ext>
            </a:extLst>
          </p:cNvPr>
          <p:cNvSpPr txBox="1"/>
          <p:nvPr/>
        </p:nvSpPr>
        <p:spPr>
          <a:xfrm>
            <a:off x="737617" y="2965184"/>
            <a:ext cx="141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S</a:t>
            </a:r>
            <a:r>
              <a:rPr lang="es-CO" sz="1600" dirty="0">
                <a:latin typeface="Avenir Book" panose="02000503020000020003"/>
              </a:rPr>
              <a:t>ugerencia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F57A40C-494D-DB75-C9BB-7FB39DA96078}"/>
              </a:ext>
            </a:extLst>
          </p:cNvPr>
          <p:cNvSpPr/>
          <p:nvPr/>
        </p:nvSpPr>
        <p:spPr>
          <a:xfrm>
            <a:off x="557617" y="3055017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CD819CC-94DF-22FE-A421-E7DE76DF6155}"/>
              </a:ext>
            </a:extLst>
          </p:cNvPr>
          <p:cNvSpPr/>
          <p:nvPr/>
        </p:nvSpPr>
        <p:spPr>
          <a:xfrm>
            <a:off x="677115" y="3379446"/>
            <a:ext cx="2124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F4A39-0D10-36F8-2A73-AAB840F41717}"/>
              </a:ext>
            </a:extLst>
          </p:cNvPr>
          <p:cNvSpPr txBox="1"/>
          <p:nvPr/>
        </p:nvSpPr>
        <p:spPr>
          <a:xfrm>
            <a:off x="737617" y="3338237"/>
            <a:ext cx="141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D</a:t>
            </a:r>
            <a:r>
              <a:rPr lang="es-CO" sz="1600" dirty="0">
                <a:latin typeface="Avenir Book" panose="02000503020000020003"/>
              </a:rPr>
              <a:t>enuncia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3B1A87B-B9EF-4FE1-E429-5C85548FB14B}"/>
              </a:ext>
            </a:extLst>
          </p:cNvPr>
          <p:cNvSpPr/>
          <p:nvPr/>
        </p:nvSpPr>
        <p:spPr>
          <a:xfrm>
            <a:off x="557617" y="3428070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4D113B5-575E-D847-6B6C-D2A71C778AAA}"/>
              </a:ext>
            </a:extLst>
          </p:cNvPr>
          <p:cNvSpPr/>
          <p:nvPr/>
        </p:nvSpPr>
        <p:spPr>
          <a:xfrm>
            <a:off x="677115" y="4200294"/>
            <a:ext cx="1008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43C206-1CCE-024C-BF00-4EE95CF33E1E}"/>
              </a:ext>
            </a:extLst>
          </p:cNvPr>
          <p:cNvSpPr txBox="1"/>
          <p:nvPr/>
        </p:nvSpPr>
        <p:spPr>
          <a:xfrm>
            <a:off x="698287" y="4168917"/>
            <a:ext cx="1011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C</a:t>
            </a:r>
            <a:r>
              <a:rPr lang="es-CO" sz="1600" dirty="0">
                <a:latin typeface="Avenir Book" panose="02000503020000020003"/>
              </a:rPr>
              <a:t>onsulta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39B036A-7005-2F24-1524-542CF124FA8D}"/>
              </a:ext>
            </a:extLst>
          </p:cNvPr>
          <p:cNvSpPr/>
          <p:nvPr/>
        </p:nvSpPr>
        <p:spPr>
          <a:xfrm>
            <a:off x="557617" y="4258750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C7502F5-D621-2E7F-54DD-22EED6769C54}"/>
              </a:ext>
            </a:extLst>
          </p:cNvPr>
          <p:cNvSpPr/>
          <p:nvPr/>
        </p:nvSpPr>
        <p:spPr>
          <a:xfrm>
            <a:off x="697248" y="4776800"/>
            <a:ext cx="2736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0EB22C-B1E2-D74F-54E4-3FEC1386F421}"/>
              </a:ext>
            </a:extLst>
          </p:cNvPr>
          <p:cNvSpPr txBox="1"/>
          <p:nvPr/>
        </p:nvSpPr>
        <p:spPr>
          <a:xfrm>
            <a:off x="757750" y="4735591"/>
            <a:ext cx="249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venir Book" panose="02000503020000020003"/>
              </a:rPr>
              <a:t>Solicitud de </a:t>
            </a:r>
            <a:r>
              <a:rPr lang="es-CO" sz="1600" b="1" dirty="0">
                <a:latin typeface="Avenir Book" panose="02000503020000020003"/>
              </a:rPr>
              <a:t>I</a:t>
            </a:r>
            <a:r>
              <a:rPr lang="es-CO" sz="1600" dirty="0">
                <a:latin typeface="Avenir Book" panose="02000503020000020003"/>
              </a:rPr>
              <a:t>nformación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1B10C9-E579-2993-6D1A-9EA74382FFDA}"/>
              </a:ext>
            </a:extLst>
          </p:cNvPr>
          <p:cNvSpPr/>
          <p:nvPr/>
        </p:nvSpPr>
        <p:spPr>
          <a:xfrm>
            <a:off x="577750" y="4825424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6BEFB68-57A6-4EAE-3899-03B02E79DA74}"/>
              </a:ext>
            </a:extLst>
          </p:cNvPr>
          <p:cNvSpPr/>
          <p:nvPr/>
        </p:nvSpPr>
        <p:spPr>
          <a:xfrm>
            <a:off x="697248" y="5237226"/>
            <a:ext cx="2736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30AE241-4416-578C-B577-282C6A19AEC4}"/>
              </a:ext>
            </a:extLst>
          </p:cNvPr>
          <p:cNvSpPr txBox="1"/>
          <p:nvPr/>
        </p:nvSpPr>
        <p:spPr>
          <a:xfrm>
            <a:off x="697248" y="5175921"/>
            <a:ext cx="2556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venir Book" panose="02000503020000020003"/>
              </a:rPr>
              <a:t>Solicitud de </a:t>
            </a:r>
            <a:r>
              <a:rPr lang="es-CO" sz="1600" b="1" dirty="0">
                <a:latin typeface="Avenir Book" panose="02000503020000020003"/>
              </a:rPr>
              <a:t>D</a:t>
            </a:r>
            <a:r>
              <a:rPr lang="es-CO" sz="1600" dirty="0">
                <a:latin typeface="Avenir Book" panose="02000503020000020003"/>
              </a:rPr>
              <a:t>ocumentos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3D1D174-0DCA-88A5-248A-10F9C7E30770}"/>
              </a:ext>
            </a:extLst>
          </p:cNvPr>
          <p:cNvSpPr/>
          <p:nvPr/>
        </p:nvSpPr>
        <p:spPr>
          <a:xfrm>
            <a:off x="577750" y="5285850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21C5BA6B-6018-BB7A-9097-F6B88090089B}"/>
              </a:ext>
            </a:extLst>
          </p:cNvPr>
          <p:cNvSpPr/>
          <p:nvPr/>
        </p:nvSpPr>
        <p:spPr>
          <a:xfrm>
            <a:off x="692621" y="5682292"/>
            <a:ext cx="2736000" cy="2772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75FF53-2C07-24CA-7457-2750CB5F2988}"/>
              </a:ext>
            </a:extLst>
          </p:cNvPr>
          <p:cNvSpPr txBox="1"/>
          <p:nvPr/>
        </p:nvSpPr>
        <p:spPr>
          <a:xfrm>
            <a:off x="692620" y="5620987"/>
            <a:ext cx="279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P</a:t>
            </a:r>
            <a:r>
              <a:rPr lang="es-CO" sz="1600" dirty="0">
                <a:latin typeface="Avenir Book" panose="02000503020000020003"/>
              </a:rPr>
              <a:t>etición entre </a:t>
            </a:r>
            <a:r>
              <a:rPr lang="es-CO" sz="1600" b="1" dirty="0">
                <a:latin typeface="Avenir Book" panose="02000503020000020003"/>
              </a:rPr>
              <a:t>A</a:t>
            </a:r>
            <a:r>
              <a:rPr lang="es-CO" sz="1600" dirty="0">
                <a:latin typeface="Avenir Book" panose="02000503020000020003"/>
              </a:rPr>
              <a:t>utoridades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DD5C01A-424C-55D6-7A6F-EBAB6783DA84}"/>
              </a:ext>
            </a:extLst>
          </p:cNvPr>
          <p:cNvSpPr/>
          <p:nvPr/>
        </p:nvSpPr>
        <p:spPr>
          <a:xfrm>
            <a:off x="573123" y="5730916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A7C835A-57C5-C2FE-2EA4-6E9E0E3F8170}"/>
              </a:ext>
            </a:extLst>
          </p:cNvPr>
          <p:cNvSpPr txBox="1"/>
          <p:nvPr/>
        </p:nvSpPr>
        <p:spPr>
          <a:xfrm rot="16200000">
            <a:off x="2403386" y="2479749"/>
            <a:ext cx="161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B050"/>
                </a:solidFill>
                <a:latin typeface="Avenir Book" panose="02000503020000020003"/>
              </a:rPr>
              <a:t>15</a:t>
            </a:r>
            <a:r>
              <a:rPr lang="es-CO" sz="1600" dirty="0">
                <a:latin typeface="Avenir Book" panose="02000503020000020003"/>
              </a:rPr>
              <a:t> días hábiles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E7753FA-C0FF-EDDC-9C74-645515D3D892}"/>
              </a:ext>
            </a:extLst>
          </p:cNvPr>
          <p:cNvSpPr txBox="1"/>
          <p:nvPr/>
        </p:nvSpPr>
        <p:spPr>
          <a:xfrm>
            <a:off x="1992365" y="4164040"/>
            <a:ext cx="18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B050"/>
                </a:solidFill>
                <a:latin typeface="Avenir Book" panose="02000503020000020003"/>
              </a:rPr>
              <a:t>30</a:t>
            </a:r>
            <a:r>
              <a:rPr lang="es-CO" sz="1600" dirty="0">
                <a:solidFill>
                  <a:srgbClr val="00B050"/>
                </a:solidFill>
                <a:latin typeface="Avenir Book" panose="02000503020000020003"/>
              </a:rPr>
              <a:t> </a:t>
            </a:r>
            <a:r>
              <a:rPr lang="es-CO" sz="1600" dirty="0">
                <a:latin typeface="Avenir Book" panose="02000503020000020003"/>
              </a:rPr>
              <a:t>días hábiles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5C73560-F157-ACDD-9874-7FF581C0C749}"/>
              </a:ext>
            </a:extLst>
          </p:cNvPr>
          <p:cNvSpPr txBox="1"/>
          <p:nvPr/>
        </p:nvSpPr>
        <p:spPr>
          <a:xfrm rot="16200000">
            <a:off x="2972232" y="5037170"/>
            <a:ext cx="1688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B050"/>
                </a:solidFill>
                <a:latin typeface="Avenir Book" panose="02000503020000020003"/>
              </a:rPr>
              <a:t>10</a:t>
            </a:r>
            <a:r>
              <a:rPr lang="es-CO" sz="1600" dirty="0">
                <a:latin typeface="Avenir Book" panose="02000503020000020003"/>
              </a:rPr>
              <a:t> días hábiles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0CBDAB9-3150-7A13-9A0A-14E3DF99480B}"/>
              </a:ext>
            </a:extLst>
          </p:cNvPr>
          <p:cNvSpPr txBox="1"/>
          <p:nvPr/>
        </p:nvSpPr>
        <p:spPr>
          <a:xfrm>
            <a:off x="767132" y="1019839"/>
            <a:ext cx="355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Avenir Book" panose="02000503020000020003"/>
              </a:rPr>
              <a:t>Ley 1437 de 2011 (</a:t>
            </a:r>
            <a:r>
              <a:rPr lang="es-CO" sz="1400" b="1" dirty="0">
                <a:solidFill>
                  <a:schemeClr val="bg1"/>
                </a:solidFill>
                <a:latin typeface="Avenir Book" panose="02000503020000020003"/>
              </a:rPr>
              <a:t>CPACA</a:t>
            </a:r>
            <a:r>
              <a:rPr lang="es-CO" sz="1600" b="1" dirty="0">
                <a:solidFill>
                  <a:schemeClr val="bg1"/>
                </a:solidFill>
                <a:latin typeface="Avenir Book" panose="02000503020000020003"/>
              </a:rPr>
              <a:t>)</a:t>
            </a:r>
          </a:p>
          <a:p>
            <a:r>
              <a:rPr lang="es-CO" sz="1200" dirty="0">
                <a:solidFill>
                  <a:schemeClr val="bg1"/>
                </a:solidFill>
                <a:latin typeface="Avenir Book" panose="02000503020000020003"/>
              </a:rPr>
              <a:t>Acápite D.P sustituido por Ley 1755/2015</a:t>
            </a:r>
          </a:p>
        </p:txBody>
      </p: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89778BA0-2B20-F0CF-972A-04FEB3A5E7B9}"/>
              </a:ext>
            </a:extLst>
          </p:cNvPr>
          <p:cNvCxnSpPr>
            <a:stCxn id="26" idx="3"/>
            <a:endCxn id="32" idx="3"/>
          </p:cNvCxnSpPr>
          <p:nvPr/>
        </p:nvCxnSpPr>
        <p:spPr>
          <a:xfrm flipH="1">
            <a:off x="3428621" y="4915425"/>
            <a:ext cx="4627" cy="905492"/>
          </a:xfrm>
          <a:prstGeom prst="bentConnector3">
            <a:avLst>
              <a:gd name="adj1" fmla="val -4940566"/>
            </a:avLst>
          </a:prstGeom>
          <a:ln w="158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A691221C-E685-1C01-0B34-D6590B7B91AE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699669" y="4364095"/>
            <a:ext cx="292696" cy="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ombre que sostiene un concepto de gestión del tiempo de reloj">
            <a:extLst>
              <a:ext uri="{FF2B5EF4-FFF2-40B4-BE49-F238E27FC236}">
                <a16:creationId xmlns:a16="http://schemas.microsoft.com/office/drawing/2014/main" id="{0D7956E5-CC7D-396A-8231-4C983B02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" y="1001243"/>
            <a:ext cx="623650" cy="6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F9BB783-F4F2-1784-FFB7-178C6593C56A}"/>
              </a:ext>
            </a:extLst>
          </p:cNvPr>
          <p:cNvSpPr/>
          <p:nvPr/>
        </p:nvSpPr>
        <p:spPr>
          <a:xfrm>
            <a:off x="716439" y="3732287"/>
            <a:ext cx="2084676" cy="2569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F5715886-33C7-5628-95F9-8D045941B004}"/>
              </a:ext>
            </a:extLst>
          </p:cNvPr>
          <p:cNvSpPr/>
          <p:nvPr/>
        </p:nvSpPr>
        <p:spPr>
          <a:xfrm>
            <a:off x="571612" y="3770677"/>
            <a:ext cx="180000" cy="18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BAB407F-9422-405A-E192-D8EAC92101F5}"/>
              </a:ext>
            </a:extLst>
          </p:cNvPr>
          <p:cNvSpPr txBox="1"/>
          <p:nvPr/>
        </p:nvSpPr>
        <p:spPr>
          <a:xfrm>
            <a:off x="757587" y="3692797"/>
            <a:ext cx="141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venir Book" panose="02000503020000020003"/>
              </a:rPr>
              <a:t>F</a:t>
            </a:r>
            <a:r>
              <a:rPr lang="es-CO" sz="1600" dirty="0">
                <a:latin typeface="Avenir Book" panose="02000503020000020003"/>
              </a:rPr>
              <a:t>elicitación</a:t>
            </a:r>
          </a:p>
        </p:txBody>
      </p:sp>
      <p:cxnSp>
        <p:nvCxnSpPr>
          <p:cNvPr id="78" name="Conector: angular 77">
            <a:extLst>
              <a:ext uri="{FF2B5EF4-FFF2-40B4-BE49-F238E27FC236}">
                <a16:creationId xmlns:a16="http://schemas.microsoft.com/office/drawing/2014/main" id="{6D1FAD4D-7347-0828-5E7C-DD5662A2FF2A}"/>
              </a:ext>
            </a:extLst>
          </p:cNvPr>
          <p:cNvCxnSpPr>
            <a:stCxn id="8" idx="3"/>
            <a:endCxn id="7" idx="3"/>
          </p:cNvCxnSpPr>
          <p:nvPr/>
        </p:nvCxnSpPr>
        <p:spPr>
          <a:xfrm>
            <a:off x="2801115" y="2005106"/>
            <a:ext cx="12700" cy="1855640"/>
          </a:xfrm>
          <a:prstGeom prst="bentConnector3">
            <a:avLst>
              <a:gd name="adj1" fmla="val 1800000"/>
            </a:avLst>
          </a:prstGeom>
          <a:ln w="158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E6C3B726-7C17-4E5F-F734-9ECB8532F960}"/>
              </a:ext>
            </a:extLst>
          </p:cNvPr>
          <p:cNvSpPr/>
          <p:nvPr/>
        </p:nvSpPr>
        <p:spPr>
          <a:xfrm>
            <a:off x="5161935" y="1019280"/>
            <a:ext cx="2828166" cy="55393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052C534-988B-235A-C34C-B9C83432BD59}"/>
              </a:ext>
            </a:extLst>
          </p:cNvPr>
          <p:cNvSpPr txBox="1"/>
          <p:nvPr/>
        </p:nvSpPr>
        <p:spPr>
          <a:xfrm>
            <a:off x="5210499" y="1099137"/>
            <a:ext cx="28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venir Book" panose="02000503020000020003"/>
              </a:rPr>
              <a:t>TÉRMINOS ESPECIALES</a:t>
            </a:r>
          </a:p>
        </p:txBody>
      </p:sp>
      <p:pic>
        <p:nvPicPr>
          <p:cNvPr id="83" name="Imagen 82" descr="Cuál es la diferencia entre un calendario y un almanaque? - Billiken">
            <a:extLst>
              <a:ext uri="{FF2B5EF4-FFF2-40B4-BE49-F238E27FC236}">
                <a16:creationId xmlns:a16="http://schemas.microsoft.com/office/drawing/2014/main" id="{C6496400-297E-3AAA-D04D-BBF7EC7E2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-7200"/>
          <a:stretch/>
        </p:blipFill>
        <p:spPr bwMode="auto">
          <a:xfrm>
            <a:off x="4697098" y="991901"/>
            <a:ext cx="535424" cy="5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EC60AEF3-D5B8-116B-FE79-AA71FB9A4341}"/>
              </a:ext>
            </a:extLst>
          </p:cNvPr>
          <p:cNvSpPr txBox="1"/>
          <p:nvPr/>
        </p:nvSpPr>
        <p:spPr>
          <a:xfrm>
            <a:off x="5291126" y="1659756"/>
            <a:ext cx="28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latin typeface="Avenir Book" panose="02000503020000020003"/>
              </a:defRPr>
            </a:lvl1pPr>
          </a:lstStyle>
          <a:p>
            <a:r>
              <a:rPr lang="es-CO" dirty="0"/>
              <a:t>Congreso de la República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2929BED2-C894-D6CD-C68C-3C77963CEDAD}"/>
              </a:ext>
            </a:extLst>
          </p:cNvPr>
          <p:cNvSpPr/>
          <p:nvPr/>
        </p:nvSpPr>
        <p:spPr>
          <a:xfrm>
            <a:off x="4299971" y="3528323"/>
            <a:ext cx="1052342" cy="1125689"/>
          </a:xfrm>
          <a:prstGeom prst="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22B12EC5-96C9-149A-72B0-83E3D0751C55}"/>
              </a:ext>
            </a:extLst>
          </p:cNvPr>
          <p:cNvSpPr txBox="1"/>
          <p:nvPr/>
        </p:nvSpPr>
        <p:spPr>
          <a:xfrm>
            <a:off x="5322642" y="3463131"/>
            <a:ext cx="260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venir Book" panose="02000503020000020003"/>
              </a:rPr>
              <a:t>Concejo de Bogotá</a:t>
            </a:r>
            <a:endParaRPr lang="es-CO" dirty="0">
              <a:latin typeface="Avenir Book" panose="02000503020000020003"/>
            </a:endParaRPr>
          </a:p>
        </p:txBody>
      </p:sp>
      <p:pic>
        <p:nvPicPr>
          <p:cNvPr id="2050" name="Picture 2" descr="Qué hace el Senado de la República? - Gobernación de Boyacá">
            <a:extLst>
              <a:ext uri="{FF2B5EF4-FFF2-40B4-BE49-F238E27FC236}">
                <a16:creationId xmlns:a16="http://schemas.microsoft.com/office/drawing/2014/main" id="{1115D35D-0E24-085D-4009-D2DEC150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71" y="1759172"/>
            <a:ext cx="1022671" cy="13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05FC652-F733-AEEB-13F9-A26039AA5580}"/>
              </a:ext>
            </a:extLst>
          </p:cNvPr>
          <p:cNvSpPr txBox="1"/>
          <p:nvPr/>
        </p:nvSpPr>
        <p:spPr>
          <a:xfrm>
            <a:off x="5322642" y="1967877"/>
            <a:ext cx="2290306" cy="30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venir Book" panose="02000503020000020003"/>
              </a:rPr>
              <a:t>Ley 5ª/1992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FA82C9A9-545A-E6E1-2E93-9CD3DB995CC4}"/>
              </a:ext>
            </a:extLst>
          </p:cNvPr>
          <p:cNvSpPr txBox="1"/>
          <p:nvPr/>
        </p:nvSpPr>
        <p:spPr>
          <a:xfrm>
            <a:off x="5419030" y="3777235"/>
            <a:ext cx="292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kern="1200" dirty="0">
                <a:solidFill>
                  <a:schemeClr val="dk1"/>
                </a:solidFill>
                <a:latin typeface="Avenir Book" panose="02000503020000020003"/>
              </a:rPr>
              <a:t>Acuerdo 741/2019, modificado por Acuerdo 837 de 2022, art 54</a:t>
            </a:r>
          </a:p>
          <a:p>
            <a:pPr algn="just"/>
            <a:r>
              <a:rPr lang="es-CO" sz="1400" dirty="0">
                <a:latin typeface="Avenir Book" panose="02000503020000020003"/>
              </a:rPr>
              <a:t>Respuesta a cuestionarios escritos: 3 días hábiles siguientes.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46AE9643-F338-49EC-CA3C-9F1A564B0C7B}"/>
              </a:ext>
            </a:extLst>
          </p:cNvPr>
          <p:cNvSpPr txBox="1"/>
          <p:nvPr/>
        </p:nvSpPr>
        <p:spPr>
          <a:xfrm>
            <a:off x="5322642" y="2209592"/>
            <a:ext cx="3023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300"/>
            </a:lvl1pPr>
          </a:lstStyle>
          <a:p>
            <a:pPr algn="just"/>
            <a:r>
              <a:rPr lang="es-CO" sz="1400" dirty="0">
                <a:latin typeface="Avenir Book" panose="02000503020000020003"/>
              </a:rPr>
              <a:t>Respuesta a cuestionarios escritos calendario: 5 días calendario (art. 249)</a:t>
            </a:r>
          </a:p>
          <a:p>
            <a:pPr algn="just"/>
            <a:r>
              <a:rPr lang="es-CO" sz="1400" dirty="0">
                <a:latin typeface="Avenir Book" panose="02000503020000020003"/>
              </a:rPr>
              <a:t>Informes a Congresistas: 5 días siguientes (art. 258)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7983A000-B787-096F-5F38-079A72ED031E}"/>
              </a:ext>
            </a:extLst>
          </p:cNvPr>
          <p:cNvSpPr txBox="1"/>
          <p:nvPr/>
        </p:nvSpPr>
        <p:spPr>
          <a:xfrm>
            <a:off x="5387988" y="5412712"/>
            <a:ext cx="3210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300"/>
            </a:lvl1pPr>
          </a:lstStyle>
          <a:p>
            <a:r>
              <a:rPr lang="es-CO" sz="1400" dirty="0">
                <a:latin typeface="Avenir Book" panose="02000503020000020003"/>
              </a:rPr>
              <a:t>Término establecido en cada solicitud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84FC18C9-E721-76BA-23B9-01638838340F}"/>
              </a:ext>
            </a:extLst>
          </p:cNvPr>
          <p:cNvSpPr txBox="1"/>
          <p:nvPr/>
        </p:nvSpPr>
        <p:spPr>
          <a:xfrm>
            <a:off x="5403538" y="4987184"/>
            <a:ext cx="230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latin typeface="Avenir Book" panose="02000503020000020003"/>
              </a:defRPr>
            </a:lvl1pPr>
          </a:lstStyle>
          <a:p>
            <a:r>
              <a:rPr lang="es-CO" dirty="0"/>
              <a:t>Entes de Control</a:t>
            </a:r>
          </a:p>
        </p:txBody>
      </p:sp>
      <p:sp>
        <p:nvSpPr>
          <p:cNvPr id="121" name="Rectángulo: esquinas redondeadas 120">
            <a:extLst>
              <a:ext uri="{FF2B5EF4-FFF2-40B4-BE49-F238E27FC236}">
                <a16:creationId xmlns:a16="http://schemas.microsoft.com/office/drawing/2014/main" id="{38BE2996-DC4E-8CBF-77DD-F40997FC2039}"/>
              </a:ext>
            </a:extLst>
          </p:cNvPr>
          <p:cNvSpPr/>
          <p:nvPr/>
        </p:nvSpPr>
        <p:spPr>
          <a:xfrm>
            <a:off x="9073557" y="1081745"/>
            <a:ext cx="2901178" cy="50949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EB7512F9-3DC7-F96C-BDA0-27B9356BEF54}"/>
              </a:ext>
            </a:extLst>
          </p:cNvPr>
          <p:cNvSpPr txBox="1"/>
          <p:nvPr/>
        </p:nvSpPr>
        <p:spPr>
          <a:xfrm>
            <a:off x="9215044" y="1141286"/>
            <a:ext cx="280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venir Book" panose="02000503020000020003"/>
              </a:rPr>
              <a:t>PQR SERVICIO PÚBLICO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86C7DC8C-6915-C812-1786-89E33FB39B85}"/>
              </a:ext>
            </a:extLst>
          </p:cNvPr>
          <p:cNvSpPr/>
          <p:nvPr/>
        </p:nvSpPr>
        <p:spPr>
          <a:xfrm>
            <a:off x="8540977" y="939787"/>
            <a:ext cx="649639" cy="747270"/>
          </a:xfrm>
          <a:prstGeom prst="rect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3000" r="-9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26F0ABA9-AB24-8E54-099E-807A1BB30DBF}"/>
              </a:ext>
            </a:extLst>
          </p:cNvPr>
          <p:cNvSpPr txBox="1"/>
          <p:nvPr/>
        </p:nvSpPr>
        <p:spPr>
          <a:xfrm>
            <a:off x="8592367" y="1676407"/>
            <a:ext cx="359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latin typeface="Avenir Book" panose="02000503020000020003"/>
              </a:defRPr>
            </a:lvl1pPr>
          </a:lstStyle>
          <a:p>
            <a:r>
              <a:rPr lang="es-CO" dirty="0"/>
              <a:t>Petición, Queja, Reclamo (PQR)</a:t>
            </a:r>
          </a:p>
        </p:txBody>
      </p:sp>
      <p:sp>
        <p:nvSpPr>
          <p:cNvPr id="2048" name="CuadroTexto 2047">
            <a:extLst>
              <a:ext uri="{FF2B5EF4-FFF2-40B4-BE49-F238E27FC236}">
                <a16:creationId xmlns:a16="http://schemas.microsoft.com/office/drawing/2014/main" id="{7E3D5B1F-845C-606A-BE6A-5D2F6C15F530}"/>
              </a:ext>
            </a:extLst>
          </p:cNvPr>
          <p:cNvSpPr txBox="1"/>
          <p:nvPr/>
        </p:nvSpPr>
        <p:spPr>
          <a:xfrm>
            <a:off x="8594102" y="3893395"/>
            <a:ext cx="3412279" cy="54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latin typeface="Avenir Book" panose="02000503020000020003"/>
              </a:defRPr>
            </a:lvl1pPr>
          </a:lstStyle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600" b="1" kern="1200" dirty="0"/>
              <a:t>Recurso de Reposición contra los actos de respuesta a las PQR</a:t>
            </a:r>
          </a:p>
        </p:txBody>
      </p:sp>
      <p:sp>
        <p:nvSpPr>
          <p:cNvPr id="2054" name="CuadroTexto 2053">
            <a:extLst>
              <a:ext uri="{FF2B5EF4-FFF2-40B4-BE49-F238E27FC236}">
                <a16:creationId xmlns:a16="http://schemas.microsoft.com/office/drawing/2014/main" id="{7DB1815F-33C1-B973-B3D1-14A5378691CD}"/>
              </a:ext>
            </a:extLst>
          </p:cNvPr>
          <p:cNvSpPr txBox="1"/>
          <p:nvPr/>
        </p:nvSpPr>
        <p:spPr>
          <a:xfrm>
            <a:off x="8558474" y="2226433"/>
            <a:ext cx="36335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tx1"/>
                </a:solidFill>
                <a:latin typeface="Avenir Book" panose="02000503020000020003"/>
              </a:rPr>
              <a:t>La Factura</a:t>
            </a:r>
          </a:p>
          <a:p>
            <a:pPr marL="285750" lvl="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tx1"/>
                </a:solidFill>
                <a:latin typeface="Avenir Book" panose="02000503020000020003"/>
              </a:rPr>
              <a:t>El Contrato de Servicios Públicos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tx1"/>
                </a:solidFill>
                <a:latin typeface="Avenir Book" panose="02000503020000020003"/>
              </a:rPr>
              <a:t>El estrato aplicado cuando sea diferente al establecido.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sz="1400" b="0" dirty="0">
                <a:solidFill>
                  <a:schemeClr val="tx1"/>
                </a:solidFill>
                <a:effectLst/>
                <a:latin typeface="Avenir Book" panose="02000503020000020003"/>
              </a:rPr>
              <a:t>El uso asignado al inmueble objeto de los servicios por la persona prestadora</a:t>
            </a:r>
          </a:p>
          <a:p>
            <a:pPr>
              <a:buClr>
                <a:schemeClr val="accent2"/>
              </a:buClr>
            </a:pPr>
            <a:r>
              <a:rPr lang="es-ES" sz="1400" b="1" dirty="0">
                <a:solidFill>
                  <a:srgbClr val="0070C0"/>
                </a:solidFill>
                <a:latin typeface="Avenir Book" panose="02000503020000020003"/>
              </a:rPr>
              <a:t>Término de respuesta PQR 15 días hábiles</a:t>
            </a:r>
            <a:endParaRPr lang="es-ES" sz="1400" b="1" dirty="0">
              <a:solidFill>
                <a:srgbClr val="0070C0"/>
              </a:solidFill>
              <a:effectLst/>
              <a:latin typeface="Avenir Book" panose="02000503020000020003"/>
            </a:endParaRPr>
          </a:p>
        </p:txBody>
      </p:sp>
      <p:sp>
        <p:nvSpPr>
          <p:cNvPr id="2068" name="CuadroTexto 2067">
            <a:extLst>
              <a:ext uri="{FF2B5EF4-FFF2-40B4-BE49-F238E27FC236}">
                <a16:creationId xmlns:a16="http://schemas.microsoft.com/office/drawing/2014/main" id="{4DD99512-45CF-F466-825E-1EF681CC494A}"/>
              </a:ext>
            </a:extLst>
          </p:cNvPr>
          <p:cNvSpPr txBox="1"/>
          <p:nvPr/>
        </p:nvSpPr>
        <p:spPr>
          <a:xfrm>
            <a:off x="8641471" y="4470556"/>
            <a:ext cx="33098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kern="1200" dirty="0">
                <a:solidFill>
                  <a:schemeClr val="dk1"/>
                </a:solidFill>
                <a:effectLst/>
                <a:latin typeface="Avenir Book" panose="02000503020000020003"/>
              </a:rPr>
              <a:t>Contra el acto que resuelva la PQR</a:t>
            </a:r>
            <a:r>
              <a:rPr lang="es-ES" sz="1400" kern="1200" dirty="0">
                <a:solidFill>
                  <a:schemeClr val="tx1"/>
                </a:solidFill>
                <a:effectLst/>
                <a:latin typeface="Avenir Book" panose="02000503020000020003"/>
              </a:rPr>
              <a:t>, </a:t>
            </a:r>
            <a:r>
              <a:rPr lang="es-ES" sz="1400" dirty="0">
                <a:solidFill>
                  <a:schemeClr val="tx1"/>
                </a:solidFill>
                <a:latin typeface="Avenir Book" panose="02000503020000020003"/>
              </a:rPr>
              <a:t>el usuario podrá interponer el </a:t>
            </a:r>
            <a:r>
              <a:rPr lang="es-ES" sz="1400" kern="1200" dirty="0">
                <a:solidFill>
                  <a:schemeClr val="tx1"/>
                </a:solidFill>
                <a:effectLst/>
                <a:latin typeface="Avenir Book" panose="02000503020000020003"/>
              </a:rPr>
              <a:t>recurso de reposición y, en subsidio, de apelación, dentro de los (5) días siguientes a la fecha de conocimiento de la decisión.</a:t>
            </a:r>
          </a:p>
          <a:p>
            <a:pPr algn="just"/>
            <a:r>
              <a:rPr lang="es-ES" sz="1400" b="1" dirty="0">
                <a:solidFill>
                  <a:srgbClr val="0070C0"/>
                </a:solidFill>
                <a:latin typeface="Avenir Book" panose="02000503020000020003"/>
              </a:rPr>
              <a:t>Término para resolver el recurso: 15 días hábiles.</a:t>
            </a:r>
            <a:endParaRPr lang="es-ES" sz="1400" b="1" kern="1200" dirty="0">
              <a:solidFill>
                <a:srgbClr val="0070C0"/>
              </a:solidFill>
              <a:effectLst/>
              <a:latin typeface="Avenir Book" panose="02000503020000020003"/>
            </a:endParaRPr>
          </a:p>
        </p:txBody>
      </p:sp>
      <p:sp>
        <p:nvSpPr>
          <p:cNvPr id="2084" name="Rectángulo: esquinas redondeadas 2083">
            <a:extLst>
              <a:ext uri="{FF2B5EF4-FFF2-40B4-BE49-F238E27FC236}">
                <a16:creationId xmlns:a16="http://schemas.microsoft.com/office/drawing/2014/main" id="{FC1CF5EE-4FFF-5422-F18C-5D00854BB05B}"/>
              </a:ext>
            </a:extLst>
          </p:cNvPr>
          <p:cNvSpPr/>
          <p:nvPr/>
        </p:nvSpPr>
        <p:spPr>
          <a:xfrm>
            <a:off x="719663" y="6260009"/>
            <a:ext cx="4406119" cy="3388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085" name="Grupo 2084">
            <a:extLst>
              <a:ext uri="{FF2B5EF4-FFF2-40B4-BE49-F238E27FC236}">
                <a16:creationId xmlns:a16="http://schemas.microsoft.com/office/drawing/2014/main" id="{A3C7C327-DDBB-849F-32C6-77B533545E67}"/>
              </a:ext>
            </a:extLst>
          </p:cNvPr>
          <p:cNvGrpSpPr/>
          <p:nvPr/>
        </p:nvGrpSpPr>
        <p:grpSpPr>
          <a:xfrm>
            <a:off x="287777" y="6152922"/>
            <a:ext cx="623651" cy="526841"/>
            <a:chOff x="4530145" y="0"/>
            <a:chExt cx="900001" cy="751283"/>
          </a:xfrm>
        </p:grpSpPr>
        <p:sp>
          <p:nvSpPr>
            <p:cNvPr id="2086" name="Elipse 2085">
              <a:extLst>
                <a:ext uri="{FF2B5EF4-FFF2-40B4-BE49-F238E27FC236}">
                  <a16:creationId xmlns:a16="http://schemas.microsoft.com/office/drawing/2014/main" id="{0C3E95BE-1EB0-7F18-BB9F-D36CADDD00DC}"/>
                </a:ext>
              </a:extLst>
            </p:cNvPr>
            <p:cNvSpPr/>
            <p:nvPr/>
          </p:nvSpPr>
          <p:spPr>
            <a:xfrm>
              <a:off x="4530145" y="0"/>
              <a:ext cx="900001" cy="751283"/>
            </a:xfrm>
            <a:prstGeom prst="ellipse">
              <a:avLst/>
            </a:prstGeom>
            <a:blipFill rotWithShape="0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087" name="Elipse 4">
              <a:extLst>
                <a:ext uri="{FF2B5EF4-FFF2-40B4-BE49-F238E27FC236}">
                  <a16:creationId xmlns:a16="http://schemas.microsoft.com/office/drawing/2014/main" id="{76F5DFDD-F6B5-9075-2797-DD78E7371CE7}"/>
                </a:ext>
              </a:extLst>
            </p:cNvPr>
            <p:cNvSpPr txBox="1"/>
            <p:nvPr/>
          </p:nvSpPr>
          <p:spPr>
            <a:xfrm>
              <a:off x="4661947" y="110023"/>
              <a:ext cx="636397" cy="531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500" kern="1200" dirty="0"/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500" kern="1200" dirty="0"/>
            </a:p>
          </p:txBody>
        </p:sp>
      </p:grpSp>
      <p:sp>
        <p:nvSpPr>
          <p:cNvPr id="2088" name="CuadroTexto 2087">
            <a:extLst>
              <a:ext uri="{FF2B5EF4-FFF2-40B4-BE49-F238E27FC236}">
                <a16:creationId xmlns:a16="http://schemas.microsoft.com/office/drawing/2014/main" id="{6FDD31B2-205F-FF7E-2DBE-8732371338A2}"/>
              </a:ext>
            </a:extLst>
          </p:cNvPr>
          <p:cNvSpPr txBox="1"/>
          <p:nvPr/>
        </p:nvSpPr>
        <p:spPr>
          <a:xfrm>
            <a:off x="881298" y="6249186"/>
            <a:ext cx="505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venir Book" panose="02000503020000020003"/>
              </a:rPr>
              <a:t>Traslado a autoridad competente: </a:t>
            </a:r>
            <a:r>
              <a:rPr lang="es-CO" sz="1600" b="1" dirty="0">
                <a:solidFill>
                  <a:srgbClr val="0070C0"/>
                </a:solidFill>
                <a:latin typeface="Avenir Book" panose="02000503020000020003"/>
              </a:rPr>
              <a:t>5 días hábiles.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8AFE114-26AC-DBB0-F545-EA6690BD34E9}"/>
              </a:ext>
            </a:extLst>
          </p:cNvPr>
          <p:cNvSpPr txBox="1"/>
          <p:nvPr/>
        </p:nvSpPr>
        <p:spPr>
          <a:xfrm>
            <a:off x="8673733" y="1979227"/>
            <a:ext cx="3243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s-ES" sz="1200" dirty="0">
                <a:solidFill>
                  <a:schemeClr val="dk1"/>
                </a:solidFill>
                <a:latin typeface="Avenir Book" panose="02000503020000020003"/>
              </a:rPr>
              <a:t>Art. 152, 154, 158 Ley 142 de 1994.</a:t>
            </a:r>
            <a:endParaRPr lang="es-CO" sz="1200" dirty="0">
              <a:latin typeface="Avenir Book" panose="02000503020000020003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E3DF463-C103-B457-15BD-028DC86080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722" y="4959987"/>
            <a:ext cx="1134308" cy="7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4430776" cy="6876000"/>
          </a:xfrm>
          <a:custGeom>
            <a:avLst/>
            <a:gdLst/>
            <a:ahLst/>
            <a:cxnLst/>
            <a:rect l="l" t="t" r="r" b="b"/>
            <a:pathLst>
              <a:path w="4238625" h="6858000">
                <a:moveTo>
                  <a:pt x="4238625" y="0"/>
                </a:moveTo>
                <a:lnTo>
                  <a:pt x="0" y="0"/>
                </a:lnTo>
                <a:lnTo>
                  <a:pt x="0" y="6858000"/>
                </a:lnTo>
                <a:lnTo>
                  <a:pt x="4238625" y="6858000"/>
                </a:lnTo>
                <a:lnTo>
                  <a:pt x="4238625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lang="es-CO" dirty="0"/>
          </a:p>
          <a:p>
            <a:endParaRPr lang="es-CO" dirty="0"/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2400" kern="100" dirty="0">
              <a:effectLst/>
              <a:latin typeface="Avenir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69510" y="4485004"/>
            <a:ext cx="190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58690" y="3283267"/>
            <a:ext cx="1615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ORGANOS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30776" y="2082228"/>
            <a:ext cx="19411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69459" y="6576144"/>
            <a:ext cx="152654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venir Book" panose="02000503020000020003"/>
                <a:cs typeface="Arial MT"/>
              </a:rPr>
              <a:t>Fuente: Dirección PQRSD.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5B3A3EF-05DD-D246-AFA4-40DDD71E1B9B}"/>
              </a:ext>
            </a:extLst>
          </p:cNvPr>
          <p:cNvSpPr txBox="1"/>
          <p:nvPr/>
        </p:nvSpPr>
        <p:spPr>
          <a:xfrm>
            <a:off x="199619" y="879468"/>
            <a:ext cx="40315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venir Book" panose="02000503020000020003"/>
              </a:rPr>
              <a:t>Durante el tercer trimestre de 2025, fueron radicadas en la Empresa un total de </a:t>
            </a:r>
            <a:r>
              <a:rPr lang="es-ES" b="1" dirty="0">
                <a:latin typeface="Avenir Book" panose="02000503020000020003"/>
              </a:rPr>
              <a:t>907</a:t>
            </a:r>
            <a:r>
              <a:rPr lang="es-ES" dirty="0">
                <a:latin typeface="Avenir Book" panose="02000503020000020003"/>
              </a:rPr>
              <a:t> solicitudes, las cuales fueron clasificadas y gestionadas, así:</a:t>
            </a:r>
          </a:p>
          <a:p>
            <a:pPr algn="just"/>
            <a:endParaRPr lang="es-ES" dirty="0">
              <a:latin typeface="Avenir Book" panose="02000503020000020003"/>
            </a:endParaRPr>
          </a:p>
          <a:p>
            <a:pPr algn="just"/>
            <a:r>
              <a:rPr lang="es-ES" dirty="0">
                <a:latin typeface="Avenir Book" panose="02000503020000020003"/>
              </a:rPr>
              <a:t>El </a:t>
            </a:r>
            <a:r>
              <a:rPr lang="es-ES" b="1" dirty="0">
                <a:highlight>
                  <a:srgbClr val="00FFFF"/>
                </a:highlight>
                <a:latin typeface="Avenir Book" panose="02000503020000020003"/>
              </a:rPr>
              <a:t>44,3%</a:t>
            </a:r>
            <a:r>
              <a:rPr lang="es-ES" dirty="0">
                <a:latin typeface="Avenir Book" panose="02000503020000020003"/>
              </a:rPr>
              <a:t> que corresponde a 402 radicados, se clasificaron en las diferentes modalidades del Derecho de Petición.</a:t>
            </a:r>
          </a:p>
          <a:p>
            <a:pPr algn="just"/>
            <a:endParaRPr lang="es-ES" dirty="0">
              <a:latin typeface="Avenir Book" panose="02000503020000020003"/>
            </a:endParaRPr>
          </a:p>
          <a:p>
            <a:pPr algn="just"/>
            <a:r>
              <a:rPr lang="es-ES" dirty="0">
                <a:latin typeface="Avenir Book" panose="02000503020000020003"/>
              </a:rPr>
              <a:t>El </a:t>
            </a:r>
            <a:r>
              <a:rPr lang="es-ES" b="1" dirty="0">
                <a:highlight>
                  <a:srgbClr val="00FFFF"/>
                </a:highlight>
                <a:latin typeface="Avenir Book" panose="02000503020000020003"/>
              </a:rPr>
              <a:t>55,7%</a:t>
            </a:r>
            <a:r>
              <a:rPr lang="es-ES" dirty="0">
                <a:latin typeface="Avenir Book" panose="02000503020000020003"/>
              </a:rPr>
              <a:t>, es decir 505 radicados por su contenido, fueron  clasificadas en tipologías diferentes al Derecho de Petición, e inherentes a trámites Contractuales, Judiciales, Informativas, entre otras, que no requieren tratamiento de Derecho de Petición.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F05B3D-EE4E-0913-AE40-23134B25563D}"/>
              </a:ext>
            </a:extLst>
          </p:cNvPr>
          <p:cNvSpPr txBox="1"/>
          <p:nvPr/>
        </p:nvSpPr>
        <p:spPr>
          <a:xfrm>
            <a:off x="89567" y="245295"/>
            <a:ext cx="10623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solidFill>
                  <a:schemeClr val="accent1"/>
                </a:solidFill>
                <a:latin typeface="Avenir título"/>
              </a:rPr>
              <a:t>907 SOLICITUDES RADICADAS Y GESTIONADAS DURANTE EL TERCER TRIMESTRE DE 2025</a:t>
            </a:r>
          </a:p>
        </p:txBody>
      </p:sp>
      <p:sp>
        <p:nvSpPr>
          <p:cNvPr id="4" name="Diagrama de flujo: terminador 3">
            <a:extLst>
              <a:ext uri="{FF2B5EF4-FFF2-40B4-BE49-F238E27FC236}">
                <a16:creationId xmlns:a16="http://schemas.microsoft.com/office/drawing/2014/main" id="{9F966A6C-8E7F-1DDC-B25D-B59B0A3832C8}"/>
              </a:ext>
            </a:extLst>
          </p:cNvPr>
          <p:cNvSpPr/>
          <p:nvPr/>
        </p:nvSpPr>
        <p:spPr>
          <a:xfrm>
            <a:off x="5779770" y="5508128"/>
            <a:ext cx="3236491" cy="696686"/>
          </a:xfrm>
          <a:prstGeom prst="flowChartTermina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BB0AB96-0B44-F53D-7BC4-9DC72A48A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368626"/>
              </p:ext>
            </p:extLst>
          </p:nvPr>
        </p:nvGraphicFramePr>
        <p:xfrm>
          <a:off x="3507978" y="9862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D55AD-2C0C-5399-E82B-E0D28A016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ángulo: esquinas redondeadas 113">
            <a:extLst>
              <a:ext uri="{FF2B5EF4-FFF2-40B4-BE49-F238E27FC236}">
                <a16:creationId xmlns:a16="http://schemas.microsoft.com/office/drawing/2014/main" id="{755B0642-0E00-CC13-C862-B5219BC8098F}"/>
              </a:ext>
            </a:extLst>
          </p:cNvPr>
          <p:cNvSpPr/>
          <p:nvPr/>
        </p:nvSpPr>
        <p:spPr>
          <a:xfrm>
            <a:off x="451708" y="5096385"/>
            <a:ext cx="4098046" cy="608132"/>
          </a:xfrm>
          <a:prstGeom prst="roundRect">
            <a:avLst/>
          </a:prstGeom>
          <a:solidFill>
            <a:srgbClr val="C7D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3" name="Rectángulo: esquinas redondeadas 112">
            <a:extLst>
              <a:ext uri="{FF2B5EF4-FFF2-40B4-BE49-F238E27FC236}">
                <a16:creationId xmlns:a16="http://schemas.microsoft.com/office/drawing/2014/main" id="{0C00557A-75F6-18D3-5516-C1195140F9E4}"/>
              </a:ext>
            </a:extLst>
          </p:cNvPr>
          <p:cNvSpPr/>
          <p:nvPr/>
        </p:nvSpPr>
        <p:spPr>
          <a:xfrm>
            <a:off x="451708" y="4376325"/>
            <a:ext cx="4098046" cy="608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Rectángulo: esquinas redondeadas 111">
            <a:extLst>
              <a:ext uri="{FF2B5EF4-FFF2-40B4-BE49-F238E27FC236}">
                <a16:creationId xmlns:a16="http://schemas.microsoft.com/office/drawing/2014/main" id="{B0D3CC15-42FF-EE9B-669C-8A12982E3CF9}"/>
              </a:ext>
            </a:extLst>
          </p:cNvPr>
          <p:cNvSpPr/>
          <p:nvPr/>
        </p:nvSpPr>
        <p:spPr>
          <a:xfrm>
            <a:off x="451708" y="3603098"/>
            <a:ext cx="4098046" cy="608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Rectángulo: esquinas redondeadas 110">
            <a:extLst>
              <a:ext uri="{FF2B5EF4-FFF2-40B4-BE49-F238E27FC236}">
                <a16:creationId xmlns:a16="http://schemas.microsoft.com/office/drawing/2014/main" id="{1AB0B1E0-D087-B666-437D-26F1660828C8}"/>
              </a:ext>
            </a:extLst>
          </p:cNvPr>
          <p:cNvSpPr/>
          <p:nvPr/>
        </p:nvSpPr>
        <p:spPr>
          <a:xfrm>
            <a:off x="440705" y="2863001"/>
            <a:ext cx="4098046" cy="608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83711DE8-EB07-54B9-027B-3135317C65AA}"/>
              </a:ext>
            </a:extLst>
          </p:cNvPr>
          <p:cNvSpPr txBox="1"/>
          <p:nvPr/>
        </p:nvSpPr>
        <p:spPr>
          <a:xfrm>
            <a:off x="4469510" y="4593862"/>
            <a:ext cx="190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AAA23263-136E-A141-CC92-0A00CF9C4450}"/>
              </a:ext>
            </a:extLst>
          </p:cNvPr>
          <p:cNvSpPr txBox="1"/>
          <p:nvPr/>
        </p:nvSpPr>
        <p:spPr>
          <a:xfrm>
            <a:off x="4758690" y="3155560"/>
            <a:ext cx="1615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ORGANOS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F36D94C2-1948-257D-28FE-3BE2256DE426}"/>
              </a:ext>
            </a:extLst>
          </p:cNvPr>
          <p:cNvSpPr txBox="1"/>
          <p:nvPr/>
        </p:nvSpPr>
        <p:spPr>
          <a:xfrm>
            <a:off x="4430776" y="2191086"/>
            <a:ext cx="19411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6AA332CF-B216-05E4-43E2-9B9E2D86087E}"/>
              </a:ext>
            </a:extLst>
          </p:cNvPr>
          <p:cNvSpPr txBox="1"/>
          <p:nvPr/>
        </p:nvSpPr>
        <p:spPr>
          <a:xfrm>
            <a:off x="10665459" y="6501785"/>
            <a:ext cx="152654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venir Book" panose="02000503020000020003"/>
                <a:cs typeface="Arial MT"/>
              </a:rPr>
              <a:t>Fuente: Dirección PQRSD.</a:t>
            </a: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DEE06CFC-D4D2-3005-D46D-65C08BB4E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3557" y="186933"/>
            <a:ext cx="8335631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08455">
              <a:lnSpc>
                <a:spcPct val="100000"/>
              </a:lnSpc>
              <a:spcBef>
                <a:spcPts val="130"/>
              </a:spcBef>
            </a:pPr>
            <a:r>
              <a:rPr sz="3400" b="1" dirty="0">
                <a:latin typeface="Avenir títulos"/>
              </a:rPr>
              <a:t>PETICIONES POR MODALIDAD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B2311F-122D-F8C4-5ECC-4D9C5A808620}"/>
              </a:ext>
            </a:extLst>
          </p:cNvPr>
          <p:cNvSpPr txBox="1"/>
          <p:nvPr/>
        </p:nvSpPr>
        <p:spPr>
          <a:xfrm>
            <a:off x="207053" y="1052038"/>
            <a:ext cx="4514806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Avenir Book" panose="02000503020000020003"/>
              </a:rPr>
              <a:t>Las </a:t>
            </a:r>
            <a:r>
              <a:rPr lang="es-ES" sz="2200" b="1" dirty="0">
                <a:latin typeface="Avenir Book" panose="02000503020000020003"/>
              </a:rPr>
              <a:t>402</a:t>
            </a:r>
            <a:r>
              <a:rPr lang="es-ES" sz="2200" dirty="0">
                <a:latin typeface="Avenir Book" panose="02000503020000020003"/>
              </a:rPr>
              <a:t> Peticiones recibidas en el tercer trimestre de 2025, se tipificaron en las siguientes modalidades:</a:t>
            </a:r>
          </a:p>
        </p:txBody>
      </p:sp>
      <p:sp>
        <p:nvSpPr>
          <p:cNvPr id="85" name="CuadroTexto 14">
            <a:extLst>
              <a:ext uri="{FF2B5EF4-FFF2-40B4-BE49-F238E27FC236}">
                <a16:creationId xmlns:a16="http://schemas.microsoft.com/office/drawing/2014/main" id="{D469380A-43C9-F698-024E-990E4EE9A8F9}"/>
              </a:ext>
            </a:extLst>
          </p:cNvPr>
          <p:cNvSpPr txBox="1"/>
          <p:nvPr/>
        </p:nvSpPr>
        <p:spPr>
          <a:xfrm>
            <a:off x="11505313" y="1116528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46,5%</a:t>
            </a: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B542E069-4B24-FC29-76DE-5BFE07A94E64}"/>
              </a:ext>
            </a:extLst>
          </p:cNvPr>
          <p:cNvSpPr/>
          <p:nvPr/>
        </p:nvSpPr>
        <p:spPr>
          <a:xfrm>
            <a:off x="11517036" y="1130165"/>
            <a:ext cx="602497" cy="27730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6A93ACE-1742-A9D1-603F-3266EB2AFD98}"/>
              </a:ext>
            </a:extLst>
          </p:cNvPr>
          <p:cNvSpPr txBox="1"/>
          <p:nvPr/>
        </p:nvSpPr>
        <p:spPr>
          <a:xfrm>
            <a:off x="440705" y="2833505"/>
            <a:ext cx="145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70C0"/>
                </a:solidFill>
                <a:latin typeface="Avenir Book" panose="02000503020000020003"/>
              </a:rPr>
              <a:t>68%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B3D6EE3-DF96-0E74-9985-F33A194A87AA}"/>
              </a:ext>
            </a:extLst>
          </p:cNvPr>
          <p:cNvSpPr txBox="1"/>
          <p:nvPr/>
        </p:nvSpPr>
        <p:spPr>
          <a:xfrm>
            <a:off x="1685495" y="2810461"/>
            <a:ext cx="2853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venir Book" panose="02000503020000020003"/>
              </a:rPr>
              <a:t>Derecho de Petición de Interés General y Particular.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1A5F266E-AAFB-ECB2-DE47-2F152C24CF8C}"/>
              </a:ext>
            </a:extLst>
          </p:cNvPr>
          <p:cNvSpPr txBox="1"/>
          <p:nvPr/>
        </p:nvSpPr>
        <p:spPr>
          <a:xfrm>
            <a:off x="375905" y="3591333"/>
            <a:ext cx="145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70C0"/>
                </a:solidFill>
                <a:latin typeface="Avenir Book" panose="02000503020000020003"/>
              </a:rPr>
              <a:t>19,6%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FACE0664-05F1-B554-8974-616CAA483FD5}"/>
              </a:ext>
            </a:extLst>
          </p:cNvPr>
          <p:cNvSpPr txBox="1"/>
          <p:nvPr/>
        </p:nvSpPr>
        <p:spPr>
          <a:xfrm>
            <a:off x="1696381" y="3593284"/>
            <a:ext cx="2853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venir Book" panose="02000503020000020003"/>
              </a:rPr>
              <a:t>Concejo de Bogotá y  Órganos de Control.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3ACDFA8D-854C-9E86-79D1-A02D318BCF70}"/>
              </a:ext>
            </a:extLst>
          </p:cNvPr>
          <p:cNvSpPr txBox="1"/>
          <p:nvPr/>
        </p:nvSpPr>
        <p:spPr>
          <a:xfrm>
            <a:off x="462477" y="4348039"/>
            <a:ext cx="145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70C0"/>
                </a:solidFill>
                <a:latin typeface="Avenir Book" panose="02000503020000020003"/>
              </a:rPr>
              <a:t>6,4%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A0DFF3F0-F65B-CFAC-5FAE-6E286A34B8DD}"/>
              </a:ext>
            </a:extLst>
          </p:cNvPr>
          <p:cNvSpPr txBox="1"/>
          <p:nvPr/>
        </p:nvSpPr>
        <p:spPr>
          <a:xfrm>
            <a:off x="1640535" y="4394567"/>
            <a:ext cx="2853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venir Book" panose="02000503020000020003"/>
              </a:rPr>
              <a:t>Solicitudes de Información y documentos.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4BC2FF50-562C-9017-14BE-16C13C269B30}"/>
              </a:ext>
            </a:extLst>
          </p:cNvPr>
          <p:cNvSpPr txBox="1"/>
          <p:nvPr/>
        </p:nvSpPr>
        <p:spPr>
          <a:xfrm>
            <a:off x="480612" y="5082044"/>
            <a:ext cx="145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70C0"/>
                </a:solidFill>
                <a:latin typeface="Avenir Book" panose="02000503020000020003"/>
              </a:rPr>
              <a:t>6%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64E560B4-46F4-926C-6B2D-2C7E58D9FE1A}"/>
              </a:ext>
            </a:extLst>
          </p:cNvPr>
          <p:cNvSpPr txBox="1"/>
          <p:nvPr/>
        </p:nvSpPr>
        <p:spPr>
          <a:xfrm>
            <a:off x="1249680" y="5081145"/>
            <a:ext cx="32633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venir Book" panose="02000503020000020003"/>
              </a:rPr>
              <a:t>Quejas, Sugerencias, Reclamos, Denuncias y Congreso.</a:t>
            </a:r>
          </a:p>
        </p:txBody>
      </p:sp>
      <p:sp>
        <p:nvSpPr>
          <p:cNvPr id="116" name="AutoShape 23" descr="Fondo plano manos aplaudiendo">
            <a:extLst>
              <a:ext uri="{FF2B5EF4-FFF2-40B4-BE49-F238E27FC236}">
                <a16:creationId xmlns:a16="http://schemas.microsoft.com/office/drawing/2014/main" id="{8CA25D32-C372-A17D-1547-E3A78A959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A7AB230-3CB3-06FC-2701-D75AC9625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402362"/>
              </p:ext>
            </p:extLst>
          </p:nvPr>
        </p:nvGraphicFramePr>
        <p:xfrm>
          <a:off x="5023223" y="977873"/>
          <a:ext cx="7151587" cy="544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14">
            <a:extLst>
              <a:ext uri="{FF2B5EF4-FFF2-40B4-BE49-F238E27FC236}">
                <a16:creationId xmlns:a16="http://schemas.microsoft.com/office/drawing/2014/main" id="{9A1E784B-DFD9-5A21-5A5E-67E5515C524B}"/>
              </a:ext>
            </a:extLst>
          </p:cNvPr>
          <p:cNvSpPr txBox="1"/>
          <p:nvPr/>
        </p:nvSpPr>
        <p:spPr>
          <a:xfrm>
            <a:off x="10068865" y="1664651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21,4%</a:t>
            </a:r>
          </a:p>
        </p:txBody>
      </p:sp>
      <p:sp>
        <p:nvSpPr>
          <p:cNvPr id="11" name="CuadroTexto 14">
            <a:extLst>
              <a:ext uri="{FF2B5EF4-FFF2-40B4-BE49-F238E27FC236}">
                <a16:creationId xmlns:a16="http://schemas.microsoft.com/office/drawing/2014/main" id="{B2B907CE-5B2F-0D66-4641-826B90F6FE82}"/>
              </a:ext>
            </a:extLst>
          </p:cNvPr>
          <p:cNvSpPr txBox="1"/>
          <p:nvPr/>
        </p:nvSpPr>
        <p:spPr>
          <a:xfrm>
            <a:off x="9567321" y="2236450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>
                <a:solidFill>
                  <a:srgbClr val="00B050"/>
                </a:solidFill>
                <a:latin typeface="Avenir book"/>
              </a:rPr>
              <a:t>13,9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%</a:t>
            </a:r>
          </a:p>
        </p:txBody>
      </p:sp>
      <p:sp>
        <p:nvSpPr>
          <p:cNvPr id="12" name="CuadroTexto 14">
            <a:extLst>
              <a:ext uri="{FF2B5EF4-FFF2-40B4-BE49-F238E27FC236}">
                <a16:creationId xmlns:a16="http://schemas.microsoft.com/office/drawing/2014/main" id="{C06B6000-E0EA-0495-7069-F5B948DE07B5}"/>
              </a:ext>
            </a:extLst>
          </p:cNvPr>
          <p:cNvSpPr txBox="1"/>
          <p:nvPr/>
        </p:nvSpPr>
        <p:spPr>
          <a:xfrm>
            <a:off x="8989937" y="2753873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>
                <a:solidFill>
                  <a:srgbClr val="00B050"/>
                </a:solidFill>
                <a:latin typeface="Avenir book"/>
              </a:rPr>
              <a:t>6,2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%</a:t>
            </a:r>
          </a:p>
        </p:txBody>
      </p:sp>
      <p:sp>
        <p:nvSpPr>
          <p:cNvPr id="13" name="CuadroTexto 14">
            <a:extLst>
              <a:ext uri="{FF2B5EF4-FFF2-40B4-BE49-F238E27FC236}">
                <a16:creationId xmlns:a16="http://schemas.microsoft.com/office/drawing/2014/main" id="{F3F88B2D-0BEA-673A-101B-7712D74D2D49}"/>
              </a:ext>
            </a:extLst>
          </p:cNvPr>
          <p:cNvSpPr txBox="1"/>
          <p:nvPr/>
        </p:nvSpPr>
        <p:spPr>
          <a:xfrm>
            <a:off x="8916745" y="3282231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>
                <a:solidFill>
                  <a:srgbClr val="00B050"/>
                </a:solidFill>
                <a:latin typeface="Avenir book"/>
              </a:rPr>
              <a:t>5,7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%</a:t>
            </a: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C0492CA2-8578-6E2A-80E2-DAC0912B6665}"/>
              </a:ext>
            </a:extLst>
          </p:cNvPr>
          <p:cNvSpPr txBox="1"/>
          <p:nvPr/>
        </p:nvSpPr>
        <p:spPr>
          <a:xfrm>
            <a:off x="8625110" y="3842289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>
                <a:solidFill>
                  <a:srgbClr val="00B050"/>
                </a:solidFill>
                <a:latin typeface="Avenir book"/>
              </a:rPr>
              <a:t>2,0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73DA48-5F19-9779-A18A-2F7F9CDD5828}"/>
              </a:ext>
            </a:extLst>
          </p:cNvPr>
          <p:cNvSpPr txBox="1"/>
          <p:nvPr/>
        </p:nvSpPr>
        <p:spPr>
          <a:xfrm>
            <a:off x="8561082" y="4363117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>
                <a:solidFill>
                  <a:srgbClr val="00B050"/>
                </a:solidFill>
                <a:latin typeface="Avenir book"/>
              </a:rPr>
              <a:t>1,7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81FB54-968D-2702-1F89-5BA7804610C6}"/>
              </a:ext>
            </a:extLst>
          </p:cNvPr>
          <p:cNvSpPr txBox="1"/>
          <p:nvPr/>
        </p:nvSpPr>
        <p:spPr>
          <a:xfrm>
            <a:off x="8561082" y="4927972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>
                <a:solidFill>
                  <a:srgbClr val="00B050"/>
                </a:solidFill>
                <a:latin typeface="Avenir book"/>
              </a:rPr>
              <a:t>1,7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3BA19B-4D6C-F0D4-CBE0-3B28F4A14CA1}"/>
              </a:ext>
            </a:extLst>
          </p:cNvPr>
          <p:cNvSpPr txBox="1"/>
          <p:nvPr/>
        </p:nvSpPr>
        <p:spPr>
          <a:xfrm>
            <a:off x="8521446" y="5479664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0,5%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26FECD5-EF42-FD27-2206-94334E4A9415}"/>
              </a:ext>
            </a:extLst>
          </p:cNvPr>
          <p:cNvSpPr txBox="1"/>
          <p:nvPr/>
        </p:nvSpPr>
        <p:spPr>
          <a:xfrm>
            <a:off x="8489118" y="6044519"/>
            <a:ext cx="933011" cy="27730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0,2%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DE7F81D-C643-54A2-F1CF-4780560F08FC}"/>
              </a:ext>
            </a:extLst>
          </p:cNvPr>
          <p:cNvSpPr/>
          <p:nvPr/>
        </p:nvSpPr>
        <p:spPr>
          <a:xfrm>
            <a:off x="8489117" y="6064554"/>
            <a:ext cx="602497" cy="277309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93FD8BE-424D-D306-9BD9-980D4D7B352D}"/>
              </a:ext>
            </a:extLst>
          </p:cNvPr>
          <p:cNvSpPr/>
          <p:nvPr/>
        </p:nvSpPr>
        <p:spPr>
          <a:xfrm>
            <a:off x="10074893" y="1691453"/>
            <a:ext cx="602497" cy="27730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15B47DA-ADCD-E5CA-3F59-B733F9A410F5}"/>
              </a:ext>
            </a:extLst>
          </p:cNvPr>
          <p:cNvSpPr/>
          <p:nvPr/>
        </p:nvSpPr>
        <p:spPr>
          <a:xfrm>
            <a:off x="9597855" y="2270646"/>
            <a:ext cx="602497" cy="208916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6A1DA7C-37E5-6609-D63D-9A608B10EDBB}"/>
              </a:ext>
            </a:extLst>
          </p:cNvPr>
          <p:cNvSpPr/>
          <p:nvPr/>
        </p:nvSpPr>
        <p:spPr>
          <a:xfrm>
            <a:off x="8964824" y="2770006"/>
            <a:ext cx="602497" cy="222396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F4B2CFA-6B09-C692-9A39-7AE96747C5AF}"/>
              </a:ext>
            </a:extLst>
          </p:cNvPr>
          <p:cNvSpPr/>
          <p:nvPr/>
        </p:nvSpPr>
        <p:spPr>
          <a:xfrm>
            <a:off x="8903266" y="3276600"/>
            <a:ext cx="602497" cy="304800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BF116A4-3B68-D8B2-9C71-D4EA20A42B74}"/>
              </a:ext>
            </a:extLst>
          </p:cNvPr>
          <p:cNvSpPr/>
          <p:nvPr/>
        </p:nvSpPr>
        <p:spPr>
          <a:xfrm>
            <a:off x="8615496" y="3849058"/>
            <a:ext cx="602497" cy="277309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D7F6B59-5DFC-EA37-44A3-4F5B2D9306AB}"/>
              </a:ext>
            </a:extLst>
          </p:cNvPr>
          <p:cNvSpPr/>
          <p:nvPr/>
        </p:nvSpPr>
        <p:spPr>
          <a:xfrm>
            <a:off x="8583760" y="4363118"/>
            <a:ext cx="602497" cy="27730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251FE60-3B62-B810-9990-BF54649F96A2}"/>
              </a:ext>
            </a:extLst>
          </p:cNvPr>
          <p:cNvSpPr/>
          <p:nvPr/>
        </p:nvSpPr>
        <p:spPr>
          <a:xfrm>
            <a:off x="8561082" y="4914809"/>
            <a:ext cx="602497" cy="290472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402100B-85B8-9A6D-83EF-C36C7760BFAC}"/>
              </a:ext>
            </a:extLst>
          </p:cNvPr>
          <p:cNvSpPr/>
          <p:nvPr/>
        </p:nvSpPr>
        <p:spPr>
          <a:xfrm>
            <a:off x="8489118" y="5479664"/>
            <a:ext cx="602497" cy="27730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8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B97A53A-1558-90D2-71E2-3025F30783C3}"/>
              </a:ext>
            </a:extLst>
          </p:cNvPr>
          <p:cNvSpPr/>
          <p:nvPr/>
        </p:nvSpPr>
        <p:spPr>
          <a:xfrm>
            <a:off x="7775816" y="5099250"/>
            <a:ext cx="3913309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779E853-FC6A-9BD9-02A0-FF5FDEB10B26}"/>
              </a:ext>
            </a:extLst>
          </p:cNvPr>
          <p:cNvSpPr/>
          <p:nvPr/>
        </p:nvSpPr>
        <p:spPr>
          <a:xfrm>
            <a:off x="7762005" y="4565385"/>
            <a:ext cx="3913309" cy="4616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72FBC7C-9E81-5592-05C1-72B20960A1CE}"/>
              </a:ext>
            </a:extLst>
          </p:cNvPr>
          <p:cNvSpPr/>
          <p:nvPr/>
        </p:nvSpPr>
        <p:spPr>
          <a:xfrm>
            <a:off x="7762005" y="4053823"/>
            <a:ext cx="3913309" cy="3943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DED50907-3551-85DE-5076-970CED9F15CE}"/>
              </a:ext>
            </a:extLst>
          </p:cNvPr>
          <p:cNvSpPr/>
          <p:nvPr/>
        </p:nvSpPr>
        <p:spPr>
          <a:xfrm>
            <a:off x="7762005" y="3585520"/>
            <a:ext cx="3913309" cy="394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6127" y="291117"/>
            <a:ext cx="7895599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b="1" dirty="0">
                <a:latin typeface="Avenir títulos"/>
              </a:rPr>
              <a:t>PETICIONES ATENDIDAS POR ÁREA</a:t>
            </a:r>
          </a:p>
        </p:txBody>
      </p:sp>
      <p:sp>
        <p:nvSpPr>
          <p:cNvPr id="8" name="object 61">
            <a:extLst>
              <a:ext uri="{FF2B5EF4-FFF2-40B4-BE49-F238E27FC236}">
                <a16:creationId xmlns:a16="http://schemas.microsoft.com/office/drawing/2014/main" id="{8711720E-4C06-7C4B-D4CB-10ECBEC3593C}"/>
              </a:ext>
            </a:extLst>
          </p:cNvPr>
          <p:cNvSpPr txBox="1"/>
          <p:nvPr/>
        </p:nvSpPr>
        <p:spPr>
          <a:xfrm>
            <a:off x="370290" y="6037384"/>
            <a:ext cx="152654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venir Book" panose="02000503020000020003"/>
                <a:cs typeface="Arial MT"/>
              </a:rPr>
              <a:t>Fuente: Dirección PQRSD.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FD9E00-1679-CE47-FD0E-D4EDD6381706}"/>
              </a:ext>
            </a:extLst>
          </p:cNvPr>
          <p:cNvSpPr txBox="1"/>
          <p:nvPr/>
        </p:nvSpPr>
        <p:spPr>
          <a:xfrm>
            <a:off x="7342291" y="1186654"/>
            <a:ext cx="4758582" cy="208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kern="100" dirty="0">
                <a:solidFill>
                  <a:schemeClr val="tx1"/>
                </a:solidFill>
                <a:effectLst/>
                <a:latin typeface="Avenir Book" panose="02000503020000020003"/>
                <a:ea typeface="Aptos" panose="020B0004020202020204" pitchFamily="34" charset="0"/>
                <a:cs typeface="Times New Roman" panose="02020603050405020304" pitchFamily="18" charset="0"/>
              </a:rPr>
              <a:t>Del total de peticiones recibidas en el </a:t>
            </a:r>
            <a:r>
              <a:rPr lang="es-ES" kern="100" dirty="0">
                <a:effectLst/>
                <a:latin typeface="Avenir Book" panose="02000503020000020003"/>
                <a:ea typeface="Aptos" panose="020B0004020202020204" pitchFamily="34" charset="0"/>
                <a:cs typeface="Times New Roman" panose="02020603050405020304" pitchFamily="18" charset="0"/>
              </a:rPr>
              <a:t>tercer</a:t>
            </a:r>
            <a:r>
              <a:rPr lang="es-ES" kern="100" dirty="0">
                <a:solidFill>
                  <a:schemeClr val="tx1"/>
                </a:solidFill>
                <a:effectLst/>
                <a:latin typeface="Avenir Book" panose="02000503020000020003"/>
                <a:ea typeface="Aptos" panose="020B0004020202020204" pitchFamily="34" charset="0"/>
                <a:cs typeface="Times New Roman" panose="02020603050405020304" pitchFamily="18" charset="0"/>
              </a:rPr>
              <a:t> trimestre de 2025, las Áreas de la Empresa atendieron 370, quedando en trámite y en términos un total de 32.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solidFill>
                  <a:schemeClr val="tx1"/>
                </a:solidFill>
                <a:latin typeface="Avenir Book" panose="02000503020000020003"/>
                <a:cs typeface="Arial MT"/>
              </a:rPr>
              <a:t>Las Áreas con mayor número de PQRSD atendidas fueron: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6FD283-D0B1-A42B-E5A7-2F8F52BE34FC}"/>
              </a:ext>
            </a:extLst>
          </p:cNvPr>
          <p:cNvSpPr txBox="1"/>
          <p:nvPr/>
        </p:nvSpPr>
        <p:spPr>
          <a:xfrm>
            <a:off x="7762005" y="3539354"/>
            <a:ext cx="121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Avenir Book" panose="02000503020000020003"/>
              </a:rPr>
              <a:t>33,33%</a:t>
            </a:r>
            <a:endParaRPr lang="es-CO" sz="2400" b="1" dirty="0">
              <a:solidFill>
                <a:srgbClr val="0070C0"/>
              </a:solidFill>
              <a:latin typeface="Avenir Book" panose="02000503020000020003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8065AD-5071-BBB8-638F-C1EBB56B574A}"/>
              </a:ext>
            </a:extLst>
          </p:cNvPr>
          <p:cNvSpPr txBox="1"/>
          <p:nvPr/>
        </p:nvSpPr>
        <p:spPr>
          <a:xfrm>
            <a:off x="8955052" y="3585520"/>
            <a:ext cx="278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ook" panose="02000503020000020003"/>
              </a:rPr>
              <a:t>Gerencia Gestión Humana</a:t>
            </a:r>
            <a:endParaRPr lang="es-CO" sz="1600" dirty="0">
              <a:latin typeface="Avenir Book" panose="02000503020000020003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C51AE9-7CBF-7940-0BF1-DB5E62F6953D}"/>
              </a:ext>
            </a:extLst>
          </p:cNvPr>
          <p:cNvSpPr txBox="1"/>
          <p:nvPr/>
        </p:nvSpPr>
        <p:spPr>
          <a:xfrm>
            <a:off x="7762005" y="4006951"/>
            <a:ext cx="121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Avenir Book" panose="02000503020000020003"/>
              </a:rPr>
              <a:t>16,42%</a:t>
            </a:r>
            <a:endParaRPr lang="es-CO" sz="2400" b="1" dirty="0">
              <a:solidFill>
                <a:srgbClr val="0070C0"/>
              </a:solidFill>
              <a:latin typeface="Avenir Book" panose="02000503020000020003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12D325-8817-142E-0A5A-EBFC836720E9}"/>
              </a:ext>
            </a:extLst>
          </p:cNvPr>
          <p:cNvSpPr txBox="1"/>
          <p:nvPr/>
        </p:nvSpPr>
        <p:spPr>
          <a:xfrm>
            <a:off x="8840004" y="4053117"/>
            <a:ext cx="278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ook" panose="02000503020000020003"/>
              </a:rPr>
              <a:t>Gerencia Gestión Ambiental</a:t>
            </a:r>
            <a:endParaRPr lang="es-CO" sz="1600" dirty="0">
              <a:latin typeface="Avenir Book" panose="02000503020000020003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0F49D10-FACD-0BE2-92E4-E28F82645C6D}"/>
              </a:ext>
            </a:extLst>
          </p:cNvPr>
          <p:cNvSpPr txBox="1"/>
          <p:nvPr/>
        </p:nvSpPr>
        <p:spPr>
          <a:xfrm>
            <a:off x="7748450" y="4493185"/>
            <a:ext cx="121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Avenir Book" panose="02000503020000020003"/>
              </a:rPr>
              <a:t>15,42%</a:t>
            </a:r>
            <a:endParaRPr lang="es-CO" sz="2400" b="1" dirty="0">
              <a:solidFill>
                <a:srgbClr val="0070C0"/>
              </a:solidFill>
              <a:latin typeface="Avenir Book" panose="02000503020000020003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B708D5-5D34-1ADE-7F4E-1720AD7D0D0E}"/>
              </a:ext>
            </a:extLst>
          </p:cNvPr>
          <p:cNvSpPr txBox="1"/>
          <p:nvPr/>
        </p:nvSpPr>
        <p:spPr>
          <a:xfrm>
            <a:off x="8851727" y="4478004"/>
            <a:ext cx="303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ook" panose="02000503020000020003"/>
              </a:rPr>
              <a:t>Gerencia de Aguas y Gestión de Residuos</a:t>
            </a:r>
            <a:endParaRPr lang="es-CO" sz="1600" dirty="0">
              <a:latin typeface="Avenir Book" panose="02000503020000020003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090BEA-7079-CD87-49AF-5149E57969AF}"/>
              </a:ext>
            </a:extLst>
          </p:cNvPr>
          <p:cNvSpPr txBox="1"/>
          <p:nvPr/>
        </p:nvSpPr>
        <p:spPr>
          <a:xfrm>
            <a:off x="7739728" y="5089032"/>
            <a:ext cx="121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Avenir Book" panose="02000503020000020003"/>
              </a:rPr>
              <a:t>34,83%</a:t>
            </a:r>
            <a:endParaRPr lang="es-CO" sz="2400" b="1" dirty="0">
              <a:solidFill>
                <a:srgbClr val="0070C0"/>
              </a:solidFill>
              <a:latin typeface="Avenir Book" panose="02000503020000020003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C431D3-D36F-727A-02BF-61CE446B4869}"/>
              </a:ext>
            </a:extLst>
          </p:cNvPr>
          <p:cNvSpPr txBox="1"/>
          <p:nvPr/>
        </p:nvSpPr>
        <p:spPr>
          <a:xfrm>
            <a:off x="8820588" y="5123032"/>
            <a:ext cx="3148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venir Book" panose="02000503020000020003"/>
              </a:rPr>
              <a:t>Siete (7) áreas de la Empresa.</a:t>
            </a:r>
            <a:endParaRPr lang="es-CO" sz="1600" dirty="0">
              <a:latin typeface="Avenir Book" panose="02000503020000020003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DA4DB47-7611-6CE1-61D7-3F1ECB2C8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487057"/>
              </p:ext>
            </p:extLst>
          </p:nvPr>
        </p:nvGraphicFramePr>
        <p:xfrm>
          <a:off x="135828" y="983273"/>
          <a:ext cx="7075835" cy="505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3">
            <a:extLst>
              <a:ext uri="{FF2B5EF4-FFF2-40B4-BE49-F238E27FC236}">
                <a16:creationId xmlns:a16="http://schemas.microsoft.com/office/drawing/2014/main" id="{DF6E6E7F-6BD5-AF8C-A0D1-0BEECC115BBA}"/>
              </a:ext>
            </a:extLst>
          </p:cNvPr>
          <p:cNvSpPr/>
          <p:nvPr/>
        </p:nvSpPr>
        <p:spPr>
          <a:xfrm>
            <a:off x="3432224" y="610867"/>
            <a:ext cx="1212478" cy="800576"/>
          </a:xfrm>
          <a:custGeom>
            <a:avLst/>
            <a:gdLst/>
            <a:ahLst/>
            <a:cxnLst/>
            <a:rect l="l" t="t" r="r" b="b"/>
            <a:pathLst>
              <a:path w="1257300" h="1104900">
                <a:moveTo>
                  <a:pt x="1257300" y="0"/>
                </a:moveTo>
                <a:lnTo>
                  <a:pt x="0" y="0"/>
                </a:lnTo>
                <a:lnTo>
                  <a:pt x="0" y="1104900"/>
                </a:lnTo>
                <a:lnTo>
                  <a:pt x="1257300" y="1104900"/>
                </a:lnTo>
                <a:lnTo>
                  <a:pt x="125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AD0EC6-BC81-A1D8-8784-47385D6A3EE1}"/>
              </a:ext>
            </a:extLst>
          </p:cNvPr>
          <p:cNvSpPr txBox="1"/>
          <p:nvPr/>
        </p:nvSpPr>
        <p:spPr>
          <a:xfrm>
            <a:off x="901768" y="405861"/>
            <a:ext cx="9069545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1895" marR="5080" indent="-1179195">
              <a:lnSpc>
                <a:spcPts val="1950"/>
              </a:lnSpc>
              <a:spcBef>
                <a:spcPts val="340"/>
              </a:spcBef>
            </a:pPr>
            <a:r>
              <a:rPr lang="es-ES" sz="2000" b="1" dirty="0">
                <a:solidFill>
                  <a:schemeClr val="accent1"/>
                </a:solidFill>
                <a:latin typeface="Avenir Book" panose="02000503020000020003"/>
                <a:cs typeface="Arial"/>
              </a:rPr>
              <a:t>TRATAMIENTO DADO A LAS PETICIONES RECIBIDAS EN EL III TRIMESTRE DE 2025</a:t>
            </a:r>
            <a:endParaRPr lang="es-ES" sz="2000" dirty="0">
              <a:solidFill>
                <a:schemeClr val="accent1"/>
              </a:solidFill>
              <a:latin typeface="Avenir Book" panose="02000503020000020003"/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3E5FE3-77BF-F755-4291-22CCD9DD4DE7}"/>
              </a:ext>
            </a:extLst>
          </p:cNvPr>
          <p:cNvSpPr txBox="1"/>
          <p:nvPr/>
        </p:nvSpPr>
        <p:spPr>
          <a:xfrm>
            <a:off x="7326924" y="1905506"/>
            <a:ext cx="4467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venir Book" panose="02000503020000020003"/>
              </a:rPr>
              <a:t>El </a:t>
            </a:r>
            <a:r>
              <a:rPr lang="es-ES" sz="2400" b="1" dirty="0">
                <a:solidFill>
                  <a:srgbClr val="0070C0"/>
                </a:solidFill>
                <a:latin typeface="Avenir Book" panose="02000503020000020003"/>
              </a:rPr>
              <a:t>94%</a:t>
            </a:r>
            <a:r>
              <a:rPr lang="es-ES" sz="2400" dirty="0">
                <a:latin typeface="Avenir Book" panose="02000503020000020003"/>
              </a:rPr>
              <a:t> de las peticiones atendidas en el trimestre fueron de competencia de la Empresa.</a:t>
            </a:r>
          </a:p>
          <a:p>
            <a:pPr algn="just"/>
            <a:endParaRPr lang="es-ES" sz="2400" dirty="0">
              <a:latin typeface="Avenir Book" panose="02000503020000020003"/>
            </a:endParaRPr>
          </a:p>
          <a:p>
            <a:pPr algn="just"/>
            <a:endParaRPr lang="es-ES" sz="2400" dirty="0">
              <a:latin typeface="Avenir Book" panose="02000503020000020003"/>
            </a:endParaRPr>
          </a:p>
          <a:p>
            <a:pPr algn="just"/>
            <a:endParaRPr lang="es-ES" sz="2400" dirty="0">
              <a:latin typeface="Avenir Book" panose="02000503020000020003"/>
            </a:endParaRPr>
          </a:p>
          <a:p>
            <a:pPr algn="just"/>
            <a:r>
              <a:rPr lang="es-ES" sz="2400" dirty="0">
                <a:latin typeface="Avenir Book" panose="02000503020000020003"/>
              </a:rPr>
              <a:t>El </a:t>
            </a:r>
            <a:r>
              <a:rPr lang="es-ES" sz="2400" b="1" dirty="0">
                <a:solidFill>
                  <a:srgbClr val="0070C0"/>
                </a:solidFill>
                <a:latin typeface="Avenir Book" panose="02000503020000020003"/>
              </a:rPr>
              <a:t>6%</a:t>
            </a:r>
            <a:r>
              <a:rPr lang="es-ES" sz="2400" dirty="0">
                <a:latin typeface="Avenir Book" panose="02000503020000020003"/>
              </a:rPr>
              <a:t> se traslado a Autoridad o Empresa competente, dentro de los términos establecidos.</a:t>
            </a:r>
            <a:endParaRPr lang="es-CO" sz="2400" dirty="0">
              <a:latin typeface="Avenir Book" panose="02000503020000020003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64BEAC5-C49A-1162-CA42-FAC54236D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188594"/>
              </p:ext>
            </p:extLst>
          </p:nvPr>
        </p:nvGraphicFramePr>
        <p:xfrm>
          <a:off x="151390" y="945213"/>
          <a:ext cx="6561667" cy="572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453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2DABB-8151-A339-F84F-F7B31CC9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C715-2EF2-C213-2841-44952DD36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531944"/>
              </p:ext>
            </p:extLst>
          </p:nvPr>
        </p:nvGraphicFramePr>
        <p:xfrm>
          <a:off x="504503" y="1045079"/>
          <a:ext cx="10686012" cy="5593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4">
            <a:extLst>
              <a:ext uri="{FF2B5EF4-FFF2-40B4-BE49-F238E27FC236}">
                <a16:creationId xmlns:a16="http://schemas.microsoft.com/office/drawing/2014/main" id="{ADAB24AE-A979-C544-4086-443F2462EAB1}"/>
              </a:ext>
            </a:extLst>
          </p:cNvPr>
          <p:cNvSpPr txBox="1">
            <a:spLocks/>
          </p:cNvSpPr>
          <p:nvPr/>
        </p:nvSpPr>
        <p:spPr>
          <a:xfrm>
            <a:off x="8025101" y="1887134"/>
            <a:ext cx="1048999" cy="1122102"/>
          </a:xfrm>
          <a:prstGeom prst="rect">
            <a:avLst/>
          </a:prstGeom>
          <a:noFill/>
        </p:spPr>
        <p:txBody>
          <a:bodyPr vert="horz" wrap="square" lIns="0" tIns="1397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venir Black" panose="02000503020000020003" pitchFamily="2" charset="0"/>
                <a:ea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es-CO" sz="7200" spc="-300" dirty="0">
                <a:solidFill>
                  <a:srgbClr val="00AF50"/>
                </a:solidFill>
                <a:latin typeface="Avenir Book" panose="02000503020000020003"/>
              </a:rPr>
              <a:t>94</a:t>
            </a:r>
            <a:endParaRPr lang="es-CO" sz="7200" spc="-300" dirty="0">
              <a:latin typeface="Avenir Book" panose="02000503020000020003"/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F34A82AB-665B-A113-D861-3D496DFF2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43427" y="1887134"/>
            <a:ext cx="1048998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es-CO" sz="7200" spc="-300" dirty="0">
                <a:solidFill>
                  <a:srgbClr val="00AF50"/>
                </a:solidFill>
                <a:latin typeface="Avenir Book" panose="02000503020000020003"/>
              </a:rPr>
              <a:t>%</a:t>
            </a:r>
            <a:endParaRPr sz="7200" spc="-300" dirty="0">
              <a:latin typeface="Avenir Book" panose="02000503020000020003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1B09BC-9CEF-2FA2-8A84-294CAE26B2EB}"/>
              </a:ext>
            </a:extLst>
          </p:cNvPr>
          <p:cNvSpPr txBox="1"/>
          <p:nvPr/>
        </p:nvSpPr>
        <p:spPr>
          <a:xfrm>
            <a:off x="693187" y="371978"/>
            <a:ext cx="955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  <a:latin typeface="Avenir Book" panose="02000503020000020003"/>
              </a:rPr>
              <a:t>INDICADOR DE OPORTUNIDAD TERCER TRIMESTRE DE 2025</a:t>
            </a:r>
          </a:p>
        </p:txBody>
      </p:sp>
      <p:pic>
        <p:nvPicPr>
          <p:cNvPr id="13" name="object 22">
            <a:extLst>
              <a:ext uri="{FF2B5EF4-FFF2-40B4-BE49-F238E27FC236}">
                <a16:creationId xmlns:a16="http://schemas.microsoft.com/office/drawing/2014/main" id="{4E95D351-AA32-0415-1AD1-5004BA0A8FB1}"/>
              </a:ext>
            </a:extLst>
          </p:cNvPr>
          <p:cNvPicPr/>
          <p:nvPr/>
        </p:nvPicPr>
        <p:blipFill>
          <a:blip r:embed="rId7" cstate="print"/>
          <a:srcRect l="62144" t="21087" b="11446"/>
          <a:stretch>
            <a:fillRect/>
          </a:stretch>
        </p:blipFill>
        <p:spPr>
          <a:xfrm>
            <a:off x="9706376" y="3051737"/>
            <a:ext cx="2082179" cy="257991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7F9D3BD-3034-7BBD-4891-4115B87893EB}"/>
              </a:ext>
            </a:extLst>
          </p:cNvPr>
          <p:cNvSpPr txBox="1"/>
          <p:nvPr/>
        </p:nvSpPr>
        <p:spPr>
          <a:xfrm>
            <a:off x="511280" y="1045079"/>
            <a:ext cx="55847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venir Book" panose="02000503020000020003"/>
              </a:rPr>
              <a:t>El indicador de oportunidad mide la capacidad empresarial para la atención de las PQRSDF radicadas en AGUAS DE BOGOTA S.A. E.S.P., por los diferentes grupos de valor.</a:t>
            </a:r>
          </a:p>
          <a:p>
            <a:pPr algn="just"/>
            <a:endParaRPr lang="es-CO" dirty="0">
              <a:latin typeface="Avenir Book" panose="02000503020000020003"/>
            </a:endParaRPr>
          </a:p>
          <a:p>
            <a:pPr algn="just"/>
            <a:r>
              <a:rPr lang="es-CO" dirty="0">
                <a:latin typeface="Avenir Book" panose="02000503020000020003"/>
              </a:rPr>
              <a:t>La siguiente es la medición realizada para el tercer trimestre de 2025: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83D103-6D8D-9643-B985-F8A0A67781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445" y="3663745"/>
            <a:ext cx="654408" cy="67794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B65E55A-80B6-B343-363B-61BABD7A96C7}"/>
              </a:ext>
            </a:extLst>
          </p:cNvPr>
          <p:cNvSpPr txBox="1"/>
          <p:nvPr/>
        </p:nvSpPr>
        <p:spPr>
          <a:xfrm>
            <a:off x="1158911" y="3429000"/>
            <a:ext cx="46976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venir Book" panose="02000503020000020003"/>
              </a:rPr>
              <a:t>El </a:t>
            </a:r>
            <a:r>
              <a:rPr lang="es-CO" sz="2000" b="1" dirty="0">
                <a:solidFill>
                  <a:srgbClr val="00B050"/>
                </a:solidFill>
                <a:latin typeface="Avenir Book" panose="02000503020000020003"/>
              </a:rPr>
              <a:t>94%</a:t>
            </a:r>
            <a:r>
              <a:rPr lang="es-CO" sz="2000" dirty="0">
                <a:latin typeface="Avenir Book" panose="02000503020000020003"/>
              </a:rPr>
              <a:t> de las peticiones atendidas se realizó dentro de los términos establecidos, lo que equivale a 346 solicitudes en las diferentes modalidades del derecho de petición. </a:t>
            </a:r>
          </a:p>
          <a:p>
            <a:pPr algn="just"/>
            <a:endParaRPr lang="es-CO" sz="2000" dirty="0">
              <a:latin typeface="Avenir Book" panose="02000503020000020003"/>
            </a:endParaRPr>
          </a:p>
          <a:p>
            <a:pPr algn="just"/>
            <a:r>
              <a:rPr lang="es-CO" sz="2000" dirty="0">
                <a:latin typeface="Avenir Book" panose="02000503020000020003"/>
              </a:rPr>
              <a:t>El </a:t>
            </a:r>
            <a:r>
              <a:rPr lang="es-CO" sz="2000" b="1" dirty="0">
                <a:solidFill>
                  <a:srgbClr val="00B050"/>
                </a:solidFill>
                <a:latin typeface="Avenir Book" panose="02000503020000020003"/>
              </a:rPr>
              <a:t>6%</a:t>
            </a:r>
            <a:r>
              <a:rPr lang="es-CO" sz="2000" dirty="0">
                <a:latin typeface="Avenir Book" panose="02000503020000020003"/>
              </a:rPr>
              <a:t> restante, se atendieron por las Áreas excediendo unos días, al término legal establecido.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A50D191-F366-D590-EA71-8DFFA463E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865" y="5145123"/>
            <a:ext cx="479686" cy="6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4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7119"/>
      </a:accent1>
      <a:accent2>
        <a:srgbClr val="5EB66D"/>
      </a:accent2>
      <a:accent3>
        <a:srgbClr val="20ABE2"/>
      </a:accent3>
      <a:accent4>
        <a:srgbClr val="A15A64"/>
      </a:accent4>
      <a:accent5>
        <a:srgbClr val="41BAC8"/>
      </a:accent5>
      <a:accent6>
        <a:srgbClr val="D4993A"/>
      </a:accent6>
      <a:hlink>
        <a:srgbClr val="158C94"/>
      </a:hlink>
      <a:folHlink>
        <a:srgbClr val="765D4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941EE73A62D140BF559250DE276CB2" ma:contentTypeVersion="6" ma:contentTypeDescription="Crear nuevo documento." ma:contentTypeScope="" ma:versionID="226f2a6183e259d10a4b78f844111640">
  <xsd:schema xmlns:xsd="http://www.w3.org/2001/XMLSchema" xmlns:xs="http://www.w3.org/2001/XMLSchema" xmlns:p="http://schemas.microsoft.com/office/2006/metadata/properties" xmlns:ns2="16625fb1-7ac0-49f1-b970-ed8967a170b1" xmlns:ns3="c47afdcb-0466-444b-b6e9-7c76c25f522c" targetNamespace="http://schemas.microsoft.com/office/2006/metadata/properties" ma:root="true" ma:fieldsID="93f6dbcdf104bedcc0ab93a21cefecf6" ns2:_="" ns3:_="">
    <xsd:import namespace="16625fb1-7ac0-49f1-b970-ed8967a170b1"/>
    <xsd:import namespace="c47afdcb-0466-444b-b6e9-7c76c25f5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25fb1-7ac0-49f1-b970-ed8967a17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afdcb-0466-444b-b6e9-7c76c25f5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E5506B-720A-47AC-9E2B-9ED19FDDC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25fb1-7ac0-49f1-b970-ed8967a170b1"/>
    <ds:schemaRef ds:uri="c47afdcb-0466-444b-b6e9-7c76c25f5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60D44C-C117-482C-B9A7-BA56BCB62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DD6F62-A4BB-48FE-9E23-C5BBCB7B12BB}">
  <ds:schemaRefs>
    <ds:schemaRef ds:uri="http://schemas.microsoft.com/office/2006/metadata/properties"/>
    <ds:schemaRef ds:uri="http://schemas.microsoft.com/office/infopath/2007/PartnerControls"/>
    <ds:schemaRef ds:uri="a50d8be0-0f90-4b75-9634-d9e8999cb528"/>
    <ds:schemaRef ds:uri="35ea4c02-45c5-4fbc-9e93-6e4b7cb752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6607</TotalTime>
  <Words>1151</Words>
  <Application>Microsoft Macintosh PowerPoint</Application>
  <PresentationFormat>Panorámica</PresentationFormat>
  <Paragraphs>147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Avenir Black</vt:lpstr>
      <vt:lpstr>Avenir Book</vt:lpstr>
      <vt:lpstr>Avenir Book</vt:lpstr>
      <vt:lpstr>Avenir Light</vt:lpstr>
      <vt:lpstr>Avenir Medium</vt:lpstr>
      <vt:lpstr>Avenir título</vt:lpstr>
      <vt:lpstr>Avenir títulos</vt:lpstr>
      <vt:lpstr>Calibri</vt:lpstr>
      <vt:lpstr>Wingdings</vt:lpstr>
      <vt:lpstr>Tema de Office</vt:lpstr>
      <vt:lpstr>SECRETARÍA GENERAL DIRECCIÓN DE PQRS INFORME GESTIÓN PQRSDF  III TRIMESTRE DE 2025 </vt:lpstr>
      <vt:lpstr>INFORME PQRSD - III TRIMESTRE DE 2025</vt:lpstr>
      <vt:lpstr>DERECHO DE PETICIÓN MARCO NORMATIVO Y JURISPRUDENCIAL</vt:lpstr>
      <vt:lpstr>Presentación de PowerPoint</vt:lpstr>
      <vt:lpstr>Presentación de PowerPoint</vt:lpstr>
      <vt:lpstr>PETICIONES POR MODALIDAD</vt:lpstr>
      <vt:lpstr>PETICIONES ATENDIDAS POR ÁREA</vt:lpstr>
      <vt:lpstr>Presentación de PowerPoint</vt:lpstr>
      <vt:lpstr>%</vt:lpstr>
      <vt:lpstr>Presentación de PowerPoint</vt:lpstr>
      <vt:lpstr>FORTALECIMIENTO SERVICIO AL CLIENTE </vt:lpstr>
      <vt:lpstr>¡Gracias!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HECO</dc:title>
  <dc:subject/>
  <dc:creator>Maria M Abondano</dc:creator>
  <cp:keywords/>
  <dc:description/>
  <cp:lastModifiedBy>Andrey Julian Cruz</cp:lastModifiedBy>
  <cp:revision>144</cp:revision>
  <dcterms:created xsi:type="dcterms:W3CDTF">2022-08-08T14:43:05Z</dcterms:created>
  <dcterms:modified xsi:type="dcterms:W3CDTF">2025-10-30T15:47:46Z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0x010100E4941EE73A62D140BF559250DE276CB2</vt:lpwstr>
  </property>
  <property fmtid="{D5CDD505-2E9C-101B-9397-08002B2CF9AE}" pid="3" name="MediaServiceImageTags">
    <vt:lpwstr/>
  </property>
</Properties>
</file>